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22"/>
  </p:notesMasterIdLst>
  <p:sldIdLst>
    <p:sldId id="330" r:id="rId5"/>
    <p:sldId id="256" r:id="rId6"/>
    <p:sldId id="337" r:id="rId7"/>
    <p:sldId id="334" r:id="rId8"/>
    <p:sldId id="349" r:id="rId9"/>
    <p:sldId id="348" r:id="rId10"/>
    <p:sldId id="346" r:id="rId11"/>
    <p:sldId id="347" r:id="rId12"/>
    <p:sldId id="338" r:id="rId13"/>
    <p:sldId id="345" r:id="rId14"/>
    <p:sldId id="339" r:id="rId15"/>
    <p:sldId id="291" r:id="rId16"/>
    <p:sldId id="273" r:id="rId17"/>
    <p:sldId id="274" r:id="rId18"/>
    <p:sldId id="331" r:id="rId19"/>
    <p:sldId id="268" r:id="rId20"/>
    <p:sldId id="281" r:id="rId21"/>
  </p:sldIdLst>
  <p:sldSz cx="9144000" cy="5143500" type="screen16x9"/>
  <p:notesSz cx="6858000" cy="9144000"/>
  <p:embeddedFontLst>
    <p:embeddedFont>
      <p:font typeface="Barlow Condensed" panose="00000506000000000000" pitchFamily="2"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oleObject" Target="https://uofwaterloo-my.sharepoint.com/personal/pparker_uwaterloo_ca/Documents/Research%20laptop/Sustainable%20Aviation/Flight%20Training/Flight%20Schools%20and%20Emissions%2015%20Apri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ofwaterloo-my.sharepoint.com/personal/pparker_uwaterloo_ca/Documents/Research%20laptop/Sustainable%20Aviation/Flight%20Training/Flight%20Schools%20and%20Emissions%2015%20Apri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sz="2000" dirty="0"/>
              <a:t>Canadian Flight School Fleet: </a:t>
            </a:r>
          </a:p>
          <a:p>
            <a:pPr>
              <a:defRPr/>
            </a:pPr>
            <a:r>
              <a:rPr lang="en-US" sz="2000" dirty="0"/>
              <a:t>Single Engine Planes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c:spPr>
          <c:invertIfNegative val="0"/>
          <c:cat>
            <c:strRef>
              <c:f>'Single Engine Graphs'!$H$28:$O$28</c:f>
              <c:strCache>
                <c:ptCount val="8"/>
                <c:pt idx="0">
                  <c:v>1950's</c:v>
                </c:pt>
                <c:pt idx="1">
                  <c:v>1960's</c:v>
                </c:pt>
                <c:pt idx="2">
                  <c:v>1970's</c:v>
                </c:pt>
                <c:pt idx="3">
                  <c:v>1980's</c:v>
                </c:pt>
                <c:pt idx="4">
                  <c:v>1990's</c:v>
                </c:pt>
                <c:pt idx="5">
                  <c:v>2000's</c:v>
                </c:pt>
                <c:pt idx="6">
                  <c:v>2010's</c:v>
                </c:pt>
                <c:pt idx="7">
                  <c:v>2020's</c:v>
                </c:pt>
              </c:strCache>
            </c:strRef>
          </c:cat>
          <c:val>
            <c:numRef>
              <c:f>'Single Engine Graphs'!$H$29:$O$29</c:f>
              <c:numCache>
                <c:formatCode>General</c:formatCode>
                <c:ptCount val="8"/>
                <c:pt idx="0">
                  <c:v>3</c:v>
                </c:pt>
                <c:pt idx="1">
                  <c:v>34</c:v>
                </c:pt>
                <c:pt idx="2">
                  <c:v>589</c:v>
                </c:pt>
                <c:pt idx="3">
                  <c:v>137</c:v>
                </c:pt>
                <c:pt idx="4">
                  <c:v>52</c:v>
                </c:pt>
                <c:pt idx="5">
                  <c:v>191</c:v>
                </c:pt>
                <c:pt idx="6">
                  <c:v>30</c:v>
                </c:pt>
                <c:pt idx="7">
                  <c:v>1</c:v>
                </c:pt>
              </c:numCache>
            </c:numRef>
          </c:val>
          <c:extLst>
            <c:ext xmlns:c16="http://schemas.microsoft.com/office/drawing/2014/chart" uri="{C3380CC4-5D6E-409C-BE32-E72D297353CC}">
              <c16:uniqueId val="{00000000-CD57-4067-8235-894691BCD7A2}"/>
            </c:ext>
          </c:extLst>
        </c:ser>
        <c:dLbls>
          <c:showLegendKey val="0"/>
          <c:showVal val="0"/>
          <c:showCatName val="0"/>
          <c:showSerName val="0"/>
          <c:showPercent val="0"/>
          <c:showBubbleSize val="0"/>
        </c:dLbls>
        <c:gapWidth val="219"/>
        <c:overlap val="-27"/>
        <c:axId val="384029832"/>
        <c:axId val="384030160"/>
      </c:barChart>
      <c:catAx>
        <c:axId val="38402983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Decade of Manufucture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4030160"/>
        <c:crosses val="autoZero"/>
        <c:auto val="1"/>
        <c:lblAlgn val="ctr"/>
        <c:lblOffset val="100"/>
        <c:noMultiLvlLbl val="0"/>
      </c:catAx>
      <c:valAx>
        <c:axId val="384030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Number of Planes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84029832"/>
        <c:crosses val="autoZero"/>
        <c:crossBetween val="between"/>
      </c:valAx>
      <c:spPr>
        <a:noFill/>
        <a:ln>
          <a:noFill/>
        </a:ln>
        <a:effectLst/>
      </c:spPr>
    </c:plotArea>
    <c:plotVisOnly val="1"/>
    <c:dispBlanksAs val="gap"/>
    <c:showDLblsOverMax val="0"/>
  </c:chart>
  <c:spPr>
    <a:noFill/>
    <a:ln>
      <a:noFill/>
    </a:ln>
    <a:effectLst/>
  </c:spPr>
  <c:txPr>
    <a:bodyPr/>
    <a:lstStyle/>
    <a:p>
      <a:pPr>
        <a:defRPr sz="18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sz="2000" dirty="0"/>
              <a:t>Canadian Flight School Fleet: </a:t>
            </a:r>
          </a:p>
          <a:p>
            <a:pPr>
              <a:defRPr/>
            </a:pPr>
            <a:r>
              <a:rPr lang="en-US" sz="2000" dirty="0"/>
              <a:t>Multi Engine Planes</a:t>
            </a:r>
          </a:p>
        </c:rich>
      </c:tx>
      <c:layout>
        <c:manualLayout>
          <c:xMode val="edge"/>
          <c:yMode val="edge"/>
          <c:x val="0.19193176569163506"/>
          <c:y val="2.7777737460236825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c:spPr>
          <c:invertIfNegative val="0"/>
          <c:cat>
            <c:strRef>
              <c:f>'Multi Engine Graphs'!$H$19:$O$19</c:f>
              <c:strCache>
                <c:ptCount val="8"/>
                <c:pt idx="0">
                  <c:v>1950's</c:v>
                </c:pt>
                <c:pt idx="1">
                  <c:v>1960's</c:v>
                </c:pt>
                <c:pt idx="2">
                  <c:v>1970's</c:v>
                </c:pt>
                <c:pt idx="3">
                  <c:v>1980's</c:v>
                </c:pt>
                <c:pt idx="4">
                  <c:v>1990's</c:v>
                </c:pt>
                <c:pt idx="5">
                  <c:v>2000's</c:v>
                </c:pt>
                <c:pt idx="6">
                  <c:v>2010's</c:v>
                </c:pt>
                <c:pt idx="7">
                  <c:v>2020's</c:v>
                </c:pt>
              </c:strCache>
            </c:strRef>
          </c:cat>
          <c:val>
            <c:numRef>
              <c:f>'Multi Engine Graphs'!$H$20:$O$20</c:f>
              <c:numCache>
                <c:formatCode>General</c:formatCode>
                <c:ptCount val="8"/>
                <c:pt idx="0">
                  <c:v>2</c:v>
                </c:pt>
                <c:pt idx="1">
                  <c:v>30</c:v>
                </c:pt>
                <c:pt idx="2">
                  <c:v>94</c:v>
                </c:pt>
                <c:pt idx="3">
                  <c:v>17</c:v>
                </c:pt>
                <c:pt idx="4">
                  <c:v>17</c:v>
                </c:pt>
                <c:pt idx="5">
                  <c:v>23</c:v>
                </c:pt>
                <c:pt idx="6">
                  <c:v>4</c:v>
                </c:pt>
                <c:pt idx="7">
                  <c:v>2</c:v>
                </c:pt>
              </c:numCache>
            </c:numRef>
          </c:val>
          <c:extLst>
            <c:ext xmlns:c16="http://schemas.microsoft.com/office/drawing/2014/chart" uri="{C3380CC4-5D6E-409C-BE32-E72D297353CC}">
              <c16:uniqueId val="{00000000-458C-4556-B80D-303878C44F8D}"/>
            </c:ext>
          </c:extLst>
        </c:ser>
        <c:dLbls>
          <c:showLegendKey val="0"/>
          <c:showVal val="0"/>
          <c:showCatName val="0"/>
          <c:showSerName val="0"/>
          <c:showPercent val="0"/>
          <c:showBubbleSize val="0"/>
        </c:dLbls>
        <c:gapWidth val="219"/>
        <c:overlap val="-27"/>
        <c:axId val="378990736"/>
        <c:axId val="378991720"/>
      </c:barChart>
      <c:catAx>
        <c:axId val="37899073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Decade of Manufacture</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8991720"/>
        <c:crosses val="autoZero"/>
        <c:auto val="1"/>
        <c:lblAlgn val="ctr"/>
        <c:lblOffset val="100"/>
        <c:noMultiLvlLbl val="0"/>
      </c:catAx>
      <c:valAx>
        <c:axId val="378991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 Number of Planes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78990736"/>
        <c:crosses val="autoZero"/>
        <c:crossBetween val="between"/>
      </c:valAx>
      <c:spPr>
        <a:noFill/>
        <a:ln>
          <a:noFill/>
        </a:ln>
        <a:effectLst/>
      </c:spPr>
    </c:plotArea>
    <c:plotVisOnly val="1"/>
    <c:dispBlanksAs val="gap"/>
    <c:showDLblsOverMax val="0"/>
  </c:chart>
  <c:spPr>
    <a:noFill/>
    <a:ln>
      <a:noFill/>
    </a:ln>
    <a:effectLst/>
  </c:spPr>
  <c:txPr>
    <a:bodyPr/>
    <a:lstStyle/>
    <a:p>
      <a:pPr>
        <a:defRPr sz="18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your opening joke about hoping to have the </a:t>
            </a:r>
            <a:r>
              <a:rPr lang="en-US" dirty="0" err="1"/>
              <a:t>eplane</a:t>
            </a:r>
            <a:r>
              <a:rPr lang="en-US" dirty="0"/>
              <a:t> on display. Instead it is still in the container, but getting closer.</a:t>
            </a:r>
          </a:p>
        </p:txBody>
      </p:sp>
    </p:spTree>
    <p:extLst>
      <p:ext uri="{BB962C8B-B14F-4D97-AF65-F5344CB8AC3E}">
        <p14:creationId xmlns:p14="http://schemas.microsoft.com/office/powerpoint/2010/main" val="2839223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cab3ea18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cab3ea18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Multiple crises, but the rapid increase in emissions and associated impacts demands attention</a:t>
            </a:r>
          </a:p>
          <a:p>
            <a:pPr marL="0" lvl="0" indent="0" algn="l" rtl="0">
              <a:spcBef>
                <a:spcPts val="0"/>
              </a:spcBef>
              <a:spcAft>
                <a:spcPts val="0"/>
              </a:spcAft>
              <a:buNone/>
            </a:pPr>
            <a:r>
              <a:rPr lang="en-US" dirty="0"/>
              <a:t>We recognize motivations and barriers. Motivations need to be bigger to stimulate change. Solutions can combine the need to reduce emissions and attract new talent with new technology.</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Of course the existing fleet needs to be replaced. Let’s do it with a low carbon solution instead of continuing the problem.</a:t>
            </a:r>
          </a:p>
        </p:txBody>
      </p:sp>
    </p:spTree>
    <p:extLst>
      <p:ext uri="{BB962C8B-B14F-4D97-AF65-F5344CB8AC3E}">
        <p14:creationId xmlns:p14="http://schemas.microsoft.com/office/powerpoint/2010/main" val="106371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Very strong student response – even higher among managers</a:t>
            </a:r>
          </a:p>
        </p:txBody>
      </p:sp>
    </p:spTree>
    <p:extLst>
      <p:ext uri="{BB962C8B-B14F-4D97-AF65-F5344CB8AC3E}">
        <p14:creationId xmlns:p14="http://schemas.microsoft.com/office/powerpoint/2010/main" val="67034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Recognise</a:t>
            </a:r>
            <a:r>
              <a:rPr lang="en-US" dirty="0"/>
              <a:t> different motivations. Students want to cut emissions. Managers want to cut cost. Instructors want to fly future technologies. Yes quieter and safer are also on the managers minds. </a:t>
            </a:r>
          </a:p>
        </p:txBody>
      </p:sp>
    </p:spTree>
    <p:extLst>
      <p:ext uri="{BB962C8B-B14F-4D97-AF65-F5344CB8AC3E}">
        <p14:creationId xmlns:p14="http://schemas.microsoft.com/office/powerpoint/2010/main" val="405320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Swiss pilot with the 1000</a:t>
            </a:r>
            <a:r>
              <a:rPr lang="en-US" baseline="30000" dirty="0"/>
              <a:t>th</a:t>
            </a:r>
            <a:r>
              <a:rPr lang="en-US" dirty="0"/>
              <a:t> hour in their electric </a:t>
            </a:r>
            <a:r>
              <a:rPr lang="en-US" dirty="0" err="1"/>
              <a:t>Evlis</a:t>
            </a:r>
            <a:r>
              <a:rPr lang="en-US" dirty="0"/>
              <a:t> fleet. Nice snowy setting.</a:t>
            </a:r>
          </a:p>
        </p:txBody>
      </p:sp>
    </p:spTree>
    <p:extLst>
      <p:ext uri="{BB962C8B-B14F-4D97-AF65-F5344CB8AC3E}">
        <p14:creationId xmlns:p14="http://schemas.microsoft.com/office/powerpoint/2010/main" val="2745397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Image">
  <p:cSld name="Title Slide with Image">
    <p:spTree>
      <p:nvGrpSpPr>
        <p:cNvPr id="1" name="Shape 31"/>
        <p:cNvGrpSpPr/>
        <p:nvPr/>
      </p:nvGrpSpPr>
      <p:grpSpPr>
        <a:xfrm>
          <a:off x="0" y="0"/>
          <a:ext cx="0" cy="0"/>
          <a:chOff x="0" y="0"/>
          <a:chExt cx="0" cy="0"/>
        </a:xfrm>
      </p:grpSpPr>
      <p:pic>
        <p:nvPicPr>
          <p:cNvPr id="32" name="Google Shape;32;p3" descr="Shape&#10;&#10;Description automatically generated with low confidence"/>
          <p:cNvPicPr preferRelativeResize="0"/>
          <p:nvPr/>
        </p:nvPicPr>
        <p:blipFill rotWithShape="1">
          <a:blip r:embed="rId2">
            <a:alphaModFix/>
          </a:blip>
          <a:srcRect/>
          <a:stretch/>
        </p:blipFill>
        <p:spPr>
          <a:xfrm>
            <a:off x="-1464" y="4116842"/>
            <a:ext cx="4572000" cy="1026658"/>
          </a:xfrm>
          <a:prstGeom prst="rect">
            <a:avLst/>
          </a:prstGeom>
          <a:noFill/>
          <a:ln>
            <a:noFill/>
          </a:ln>
        </p:spPr>
      </p:pic>
      <p:sp>
        <p:nvSpPr>
          <p:cNvPr id="33" name="Google Shape;33;p3"/>
          <p:cNvSpPr>
            <a:spLocks noGrp="1"/>
          </p:cNvSpPr>
          <p:nvPr>
            <p:ph type="pic" idx="2"/>
          </p:nvPr>
        </p:nvSpPr>
        <p:spPr>
          <a:xfrm>
            <a:off x="4570593" y="297873"/>
            <a:ext cx="4573500" cy="4845600"/>
          </a:xfrm>
          <a:prstGeom prst="rect">
            <a:avLst/>
          </a:prstGeom>
          <a:noFill/>
          <a:ln>
            <a:noFill/>
          </a:ln>
        </p:spPr>
      </p:sp>
      <p:sp>
        <p:nvSpPr>
          <p:cNvPr id="34" name="Google Shape;34;p3"/>
          <p:cNvSpPr txBox="1">
            <a:spLocks noGrp="1"/>
          </p:cNvSpPr>
          <p:nvPr>
            <p:ph type="ctrTitle"/>
          </p:nvPr>
        </p:nvSpPr>
        <p:spPr>
          <a:xfrm>
            <a:off x="339555" y="771705"/>
            <a:ext cx="4114800" cy="1105500"/>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dk1"/>
              </a:buClr>
              <a:buSzPts val="4100"/>
              <a:buFont typeface="Barlow Condensed"/>
              <a:buNone/>
              <a:defRPr sz="4100" b="1">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3"/>
          <p:cNvSpPr txBox="1">
            <a:spLocks noGrp="1"/>
          </p:cNvSpPr>
          <p:nvPr>
            <p:ph type="subTitle" idx="1"/>
          </p:nvPr>
        </p:nvSpPr>
        <p:spPr>
          <a:xfrm>
            <a:off x="339555" y="3200116"/>
            <a:ext cx="4114800" cy="499800"/>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7F7F7F"/>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6" name="Google Shape;36;p3"/>
          <p:cNvSpPr txBox="1">
            <a:spLocks noGrp="1"/>
          </p:cNvSpPr>
          <p:nvPr>
            <p:ph type="dt" idx="10"/>
          </p:nvPr>
        </p:nvSpPr>
        <p:spPr>
          <a:xfrm>
            <a:off x="339555" y="1981747"/>
            <a:ext cx="887100" cy="283500"/>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7" name="Google Shape;37;p3"/>
          <p:cNvSpPr txBox="1">
            <a:spLocks noGrp="1"/>
          </p:cNvSpPr>
          <p:nvPr>
            <p:ph type="ftr" idx="11"/>
          </p:nvPr>
        </p:nvSpPr>
        <p:spPr>
          <a:xfrm>
            <a:off x="4967755" y="4782923"/>
            <a:ext cx="32202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8" name="Google Shape;38;p3"/>
          <p:cNvSpPr txBox="1">
            <a:spLocks noGrp="1"/>
          </p:cNvSpPr>
          <p:nvPr>
            <p:ph type="sldNum" idx="12"/>
          </p:nvPr>
        </p:nvSpPr>
        <p:spPr>
          <a:xfrm>
            <a:off x="8361312" y="4782923"/>
            <a:ext cx="4155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chemeClr val="dk1"/>
                </a:solidFill>
                <a:latin typeface="Verdana"/>
                <a:ea typeface="Verdana"/>
                <a:cs typeface="Verdana"/>
                <a:sym typeface="Verdana"/>
              </a:defRPr>
            </a:lvl1pPr>
            <a:lvl2pPr marL="0" lvl="1" indent="0" algn="ctr">
              <a:spcBef>
                <a:spcPts val="0"/>
              </a:spcBef>
              <a:buNone/>
              <a:defRPr sz="800" b="0" i="0" u="none" strike="noStrike" cap="none">
                <a:solidFill>
                  <a:schemeClr val="dk1"/>
                </a:solidFill>
                <a:latin typeface="Verdana"/>
                <a:ea typeface="Verdana"/>
                <a:cs typeface="Verdana"/>
                <a:sym typeface="Verdana"/>
              </a:defRPr>
            </a:lvl2pPr>
            <a:lvl3pPr marL="0" lvl="2" indent="0" algn="ctr">
              <a:spcBef>
                <a:spcPts val="0"/>
              </a:spcBef>
              <a:buNone/>
              <a:defRPr sz="800" b="0" i="0" u="none" strike="noStrike" cap="none">
                <a:solidFill>
                  <a:schemeClr val="dk1"/>
                </a:solidFill>
                <a:latin typeface="Verdana"/>
                <a:ea typeface="Verdana"/>
                <a:cs typeface="Verdana"/>
                <a:sym typeface="Verdana"/>
              </a:defRPr>
            </a:lvl3pPr>
            <a:lvl4pPr marL="0" lvl="3" indent="0" algn="ctr">
              <a:spcBef>
                <a:spcPts val="0"/>
              </a:spcBef>
              <a:buNone/>
              <a:defRPr sz="800" b="0" i="0" u="none" strike="noStrike" cap="none">
                <a:solidFill>
                  <a:schemeClr val="dk1"/>
                </a:solidFill>
                <a:latin typeface="Verdana"/>
                <a:ea typeface="Verdana"/>
                <a:cs typeface="Verdana"/>
                <a:sym typeface="Verdana"/>
              </a:defRPr>
            </a:lvl4pPr>
            <a:lvl5pPr marL="0" lvl="4" indent="0" algn="ctr">
              <a:spcBef>
                <a:spcPts val="0"/>
              </a:spcBef>
              <a:buNone/>
              <a:defRPr sz="800" b="0" i="0" u="none" strike="noStrike" cap="none">
                <a:solidFill>
                  <a:schemeClr val="dk1"/>
                </a:solidFill>
                <a:latin typeface="Verdana"/>
                <a:ea typeface="Verdana"/>
                <a:cs typeface="Verdana"/>
                <a:sym typeface="Verdana"/>
              </a:defRPr>
            </a:lvl5pPr>
            <a:lvl6pPr marL="0" lvl="5" indent="0" algn="ctr">
              <a:spcBef>
                <a:spcPts val="0"/>
              </a:spcBef>
              <a:buNone/>
              <a:defRPr sz="800" b="0" i="0" u="none" strike="noStrike" cap="none">
                <a:solidFill>
                  <a:schemeClr val="dk1"/>
                </a:solidFill>
                <a:latin typeface="Verdana"/>
                <a:ea typeface="Verdana"/>
                <a:cs typeface="Verdana"/>
                <a:sym typeface="Verdana"/>
              </a:defRPr>
            </a:lvl6pPr>
            <a:lvl7pPr marL="0" lvl="6" indent="0" algn="ctr">
              <a:spcBef>
                <a:spcPts val="0"/>
              </a:spcBef>
              <a:buNone/>
              <a:defRPr sz="800" b="0" i="0" u="none" strike="noStrike" cap="none">
                <a:solidFill>
                  <a:schemeClr val="dk1"/>
                </a:solidFill>
                <a:latin typeface="Verdana"/>
                <a:ea typeface="Verdana"/>
                <a:cs typeface="Verdana"/>
                <a:sym typeface="Verdana"/>
              </a:defRPr>
            </a:lvl7pPr>
            <a:lvl8pPr marL="0" lvl="7" indent="0" algn="ctr">
              <a:spcBef>
                <a:spcPts val="0"/>
              </a:spcBef>
              <a:buNone/>
              <a:defRPr sz="800" b="0" i="0" u="none" strike="noStrike" cap="none">
                <a:solidFill>
                  <a:schemeClr val="dk1"/>
                </a:solidFill>
                <a:latin typeface="Verdana"/>
                <a:ea typeface="Verdana"/>
                <a:cs typeface="Verdana"/>
                <a:sym typeface="Verdana"/>
              </a:defRPr>
            </a:lvl8pPr>
            <a:lvl9pPr marL="0" lvl="8" indent="0" algn="ctr">
              <a:spcBef>
                <a:spcPts val="0"/>
              </a:spcBef>
              <a:buNone/>
              <a:defRPr sz="800" b="0" i="0" u="none" strike="noStrike" cap="none">
                <a:solidFill>
                  <a:schemeClr val="dk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39" name="Google Shape;39;p3"/>
          <p:cNvGrpSpPr/>
          <p:nvPr/>
        </p:nvGrpSpPr>
        <p:grpSpPr>
          <a:xfrm>
            <a:off x="5" y="33"/>
            <a:ext cx="9144159" cy="297799"/>
            <a:chOff x="421830" y="1342659"/>
            <a:chExt cx="10018800" cy="290479"/>
          </a:xfrm>
        </p:grpSpPr>
        <p:sp>
          <p:nvSpPr>
            <p:cNvPr id="40" name="Google Shape;40;p3"/>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41" name="Google Shape;41;p3"/>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42" name="Google Shape;42;p3"/>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43" name="Google Shape;43;p3"/>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44" name="Google Shape;44;p3"/>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Divider 2">
  <p:cSld name="Section Divider 2">
    <p:bg>
      <p:bgPr>
        <a:solidFill>
          <a:schemeClr val="accent1"/>
        </a:solidFill>
        <a:effectLst/>
      </p:bgPr>
    </p:bg>
    <p:spTree>
      <p:nvGrpSpPr>
        <p:cNvPr id="1" name="Shape 135"/>
        <p:cNvGrpSpPr/>
        <p:nvPr/>
      </p:nvGrpSpPr>
      <p:grpSpPr>
        <a:xfrm>
          <a:off x="0" y="0"/>
          <a:ext cx="0" cy="0"/>
          <a:chOff x="0" y="0"/>
          <a:chExt cx="0" cy="0"/>
        </a:xfrm>
      </p:grpSpPr>
      <p:sp>
        <p:nvSpPr>
          <p:cNvPr id="136" name="Google Shape;136;p12"/>
          <p:cNvSpPr txBox="1">
            <a:spLocks noGrp="1"/>
          </p:cNvSpPr>
          <p:nvPr>
            <p:ph type="body" idx="1"/>
          </p:nvPr>
        </p:nvSpPr>
        <p:spPr>
          <a:xfrm>
            <a:off x="1163241" y="2596169"/>
            <a:ext cx="6803100" cy="4488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600"/>
              </a:spcBef>
              <a:spcAft>
                <a:spcPts val="0"/>
              </a:spcAft>
              <a:buSzPts val="2000"/>
              <a:buNone/>
              <a:defRPr sz="2400"/>
            </a:lvl1pPr>
            <a:lvl2pPr marL="914400" lvl="1" indent="-228600" algn="ctr">
              <a:lnSpc>
                <a:spcPct val="100000"/>
              </a:lnSpc>
              <a:spcBef>
                <a:spcPts val="600"/>
              </a:spcBef>
              <a:spcAft>
                <a:spcPts val="0"/>
              </a:spcAft>
              <a:buSzPts val="1300"/>
              <a:buNone/>
              <a:defRPr/>
            </a:lvl2pPr>
            <a:lvl3pPr marL="1371600" lvl="2" indent="-228600" algn="ctr">
              <a:lnSpc>
                <a:spcPct val="100000"/>
              </a:lnSpc>
              <a:spcBef>
                <a:spcPts val="600"/>
              </a:spcBef>
              <a:spcAft>
                <a:spcPts val="0"/>
              </a:spcAft>
              <a:buSzPts val="1100"/>
              <a:buNone/>
              <a:defRPr/>
            </a:lvl3pPr>
            <a:lvl4pPr marL="1828800" lvl="3" indent="-228600" algn="ctr">
              <a:lnSpc>
                <a:spcPct val="100000"/>
              </a:lnSpc>
              <a:spcBef>
                <a:spcPts val="600"/>
              </a:spcBef>
              <a:spcAft>
                <a:spcPts val="0"/>
              </a:spcAft>
              <a:buSzPts val="1000"/>
              <a:buNone/>
              <a:defRPr/>
            </a:lvl4pPr>
            <a:lvl5pPr marL="2286000" lvl="4" indent="-228600" algn="ctr">
              <a:lnSpc>
                <a:spcPct val="100000"/>
              </a:lnSpc>
              <a:spcBef>
                <a:spcPts val="600"/>
              </a:spcBef>
              <a:spcAft>
                <a:spcPts val="0"/>
              </a:spcAft>
              <a:buSzPts val="1000"/>
              <a:buNone/>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12"/>
          <p:cNvSpPr txBox="1">
            <a:spLocks noGrp="1"/>
          </p:cNvSpPr>
          <p:nvPr>
            <p:ph type="title"/>
          </p:nvPr>
        </p:nvSpPr>
        <p:spPr>
          <a:xfrm>
            <a:off x="215693" y="1787236"/>
            <a:ext cx="8677200" cy="7845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4500"/>
              <a:buFont typeface="Barlow Condensed"/>
              <a:buNone/>
              <a:defRPr sz="45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8" name="Google Shape;138;p12"/>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9" name="Google Shape;139;p12"/>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0" name="Google Shape;140;p12"/>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41" name="Google Shape;141;p12"/>
          <p:cNvGrpSpPr/>
          <p:nvPr/>
        </p:nvGrpSpPr>
        <p:grpSpPr>
          <a:xfrm>
            <a:off x="5" y="33"/>
            <a:ext cx="9144159" cy="297799"/>
            <a:chOff x="421830" y="1342659"/>
            <a:chExt cx="10018800" cy="290479"/>
          </a:xfrm>
        </p:grpSpPr>
        <p:sp>
          <p:nvSpPr>
            <p:cNvPr id="142" name="Google Shape;142;p12"/>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3" name="Google Shape;143;p12"/>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4" name="Google Shape;144;p12"/>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5" name="Google Shape;145;p12"/>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46" name="Google Shape;146;p12"/>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Divider 3">
  <p:cSld name="Section Divider 3">
    <p:bg>
      <p:bgPr>
        <a:solidFill>
          <a:schemeClr val="dk1"/>
        </a:solidFill>
        <a:effectLst/>
      </p:bgPr>
    </p:bg>
    <p:spTree>
      <p:nvGrpSpPr>
        <p:cNvPr id="1" name="Shape 147"/>
        <p:cNvGrpSpPr/>
        <p:nvPr/>
      </p:nvGrpSpPr>
      <p:grpSpPr>
        <a:xfrm>
          <a:off x="0" y="0"/>
          <a:ext cx="0" cy="0"/>
          <a:chOff x="0" y="0"/>
          <a:chExt cx="0" cy="0"/>
        </a:xfrm>
      </p:grpSpPr>
      <p:sp>
        <p:nvSpPr>
          <p:cNvPr id="148" name="Google Shape;148;p13"/>
          <p:cNvSpPr txBox="1">
            <a:spLocks noGrp="1"/>
          </p:cNvSpPr>
          <p:nvPr>
            <p:ph type="body" idx="1"/>
          </p:nvPr>
        </p:nvSpPr>
        <p:spPr>
          <a:xfrm>
            <a:off x="1163241" y="2596169"/>
            <a:ext cx="6803100" cy="4488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600"/>
              </a:spcBef>
              <a:spcAft>
                <a:spcPts val="0"/>
              </a:spcAft>
              <a:buSzPts val="2000"/>
              <a:buNone/>
              <a:defRPr sz="2400">
                <a:solidFill>
                  <a:schemeClr val="lt1"/>
                </a:solidFill>
              </a:defRPr>
            </a:lvl1pPr>
            <a:lvl2pPr marL="914400" lvl="1" indent="-228600" algn="ctr">
              <a:lnSpc>
                <a:spcPct val="100000"/>
              </a:lnSpc>
              <a:spcBef>
                <a:spcPts val="600"/>
              </a:spcBef>
              <a:spcAft>
                <a:spcPts val="0"/>
              </a:spcAft>
              <a:buSzPts val="1300"/>
              <a:buNone/>
              <a:defRPr/>
            </a:lvl2pPr>
            <a:lvl3pPr marL="1371600" lvl="2" indent="-228600" algn="ctr">
              <a:lnSpc>
                <a:spcPct val="100000"/>
              </a:lnSpc>
              <a:spcBef>
                <a:spcPts val="600"/>
              </a:spcBef>
              <a:spcAft>
                <a:spcPts val="0"/>
              </a:spcAft>
              <a:buSzPts val="1100"/>
              <a:buNone/>
              <a:defRPr/>
            </a:lvl3pPr>
            <a:lvl4pPr marL="1828800" lvl="3" indent="-228600" algn="ctr">
              <a:lnSpc>
                <a:spcPct val="100000"/>
              </a:lnSpc>
              <a:spcBef>
                <a:spcPts val="600"/>
              </a:spcBef>
              <a:spcAft>
                <a:spcPts val="0"/>
              </a:spcAft>
              <a:buSzPts val="1000"/>
              <a:buNone/>
              <a:defRPr/>
            </a:lvl4pPr>
            <a:lvl5pPr marL="2286000" lvl="4" indent="-228600" algn="ctr">
              <a:lnSpc>
                <a:spcPct val="100000"/>
              </a:lnSpc>
              <a:spcBef>
                <a:spcPts val="600"/>
              </a:spcBef>
              <a:spcAft>
                <a:spcPts val="0"/>
              </a:spcAft>
              <a:buSzPts val="1000"/>
              <a:buNone/>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13"/>
          <p:cNvSpPr txBox="1">
            <a:spLocks noGrp="1"/>
          </p:cNvSpPr>
          <p:nvPr>
            <p:ph type="title"/>
          </p:nvPr>
        </p:nvSpPr>
        <p:spPr>
          <a:xfrm>
            <a:off x="215693" y="1787236"/>
            <a:ext cx="8677200" cy="7845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lt1"/>
              </a:buClr>
              <a:buSzPts val="4500"/>
              <a:buFont typeface="Barlow Condensed"/>
              <a:buNone/>
              <a:defRPr sz="4500" cap="none">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13"/>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p13"/>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13"/>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Verdana"/>
                <a:ea typeface="Verdana"/>
                <a:cs typeface="Verdana"/>
                <a:sym typeface="Verdana"/>
              </a:defRPr>
            </a:lvl1pPr>
            <a:lvl2pPr marL="0" lvl="1" indent="0" algn="ctr">
              <a:spcBef>
                <a:spcPts val="0"/>
              </a:spcBef>
              <a:buNone/>
              <a:defRPr sz="800">
                <a:solidFill>
                  <a:schemeClr val="lt1"/>
                </a:solidFill>
                <a:latin typeface="Verdana"/>
                <a:ea typeface="Verdana"/>
                <a:cs typeface="Verdana"/>
                <a:sym typeface="Verdana"/>
              </a:defRPr>
            </a:lvl2pPr>
            <a:lvl3pPr marL="0" lvl="2" indent="0" algn="ctr">
              <a:spcBef>
                <a:spcPts val="0"/>
              </a:spcBef>
              <a:buNone/>
              <a:defRPr sz="800">
                <a:solidFill>
                  <a:schemeClr val="lt1"/>
                </a:solidFill>
                <a:latin typeface="Verdana"/>
                <a:ea typeface="Verdana"/>
                <a:cs typeface="Verdana"/>
                <a:sym typeface="Verdana"/>
              </a:defRPr>
            </a:lvl3pPr>
            <a:lvl4pPr marL="0" lvl="3" indent="0" algn="ctr">
              <a:spcBef>
                <a:spcPts val="0"/>
              </a:spcBef>
              <a:buNone/>
              <a:defRPr sz="800">
                <a:solidFill>
                  <a:schemeClr val="lt1"/>
                </a:solidFill>
                <a:latin typeface="Verdana"/>
                <a:ea typeface="Verdana"/>
                <a:cs typeface="Verdana"/>
                <a:sym typeface="Verdana"/>
              </a:defRPr>
            </a:lvl4pPr>
            <a:lvl5pPr marL="0" lvl="4" indent="0" algn="ctr">
              <a:spcBef>
                <a:spcPts val="0"/>
              </a:spcBef>
              <a:buNone/>
              <a:defRPr sz="800">
                <a:solidFill>
                  <a:schemeClr val="lt1"/>
                </a:solidFill>
                <a:latin typeface="Verdana"/>
                <a:ea typeface="Verdana"/>
                <a:cs typeface="Verdana"/>
                <a:sym typeface="Verdana"/>
              </a:defRPr>
            </a:lvl5pPr>
            <a:lvl6pPr marL="0" lvl="5" indent="0" algn="ctr">
              <a:spcBef>
                <a:spcPts val="0"/>
              </a:spcBef>
              <a:buNone/>
              <a:defRPr sz="800">
                <a:solidFill>
                  <a:schemeClr val="lt1"/>
                </a:solidFill>
                <a:latin typeface="Verdana"/>
                <a:ea typeface="Verdana"/>
                <a:cs typeface="Verdana"/>
                <a:sym typeface="Verdana"/>
              </a:defRPr>
            </a:lvl6pPr>
            <a:lvl7pPr marL="0" lvl="6" indent="0" algn="ctr">
              <a:spcBef>
                <a:spcPts val="0"/>
              </a:spcBef>
              <a:buNone/>
              <a:defRPr sz="800">
                <a:solidFill>
                  <a:schemeClr val="lt1"/>
                </a:solidFill>
                <a:latin typeface="Verdana"/>
                <a:ea typeface="Verdana"/>
                <a:cs typeface="Verdana"/>
                <a:sym typeface="Verdana"/>
              </a:defRPr>
            </a:lvl7pPr>
            <a:lvl8pPr marL="0" lvl="7" indent="0" algn="ctr">
              <a:spcBef>
                <a:spcPts val="0"/>
              </a:spcBef>
              <a:buNone/>
              <a:defRPr sz="800">
                <a:solidFill>
                  <a:schemeClr val="lt1"/>
                </a:solidFill>
                <a:latin typeface="Verdana"/>
                <a:ea typeface="Verdana"/>
                <a:cs typeface="Verdana"/>
                <a:sym typeface="Verdana"/>
              </a:defRPr>
            </a:lvl8pPr>
            <a:lvl9pPr marL="0" lvl="8" indent="0" algn="ctr">
              <a:spcBef>
                <a:spcPts val="0"/>
              </a:spcBef>
              <a:buNone/>
              <a:defRPr sz="800">
                <a:solidFill>
                  <a:schemeClr val="lt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53" name="Google Shape;153;p13"/>
          <p:cNvGrpSpPr/>
          <p:nvPr/>
        </p:nvGrpSpPr>
        <p:grpSpPr>
          <a:xfrm>
            <a:off x="5" y="33"/>
            <a:ext cx="9144159" cy="297799"/>
            <a:chOff x="421830" y="1342659"/>
            <a:chExt cx="10018800" cy="290479"/>
          </a:xfrm>
        </p:grpSpPr>
        <p:sp>
          <p:nvSpPr>
            <p:cNvPr id="154" name="Google Shape;154;p13"/>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55" name="Google Shape;155;p13"/>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56" name="Google Shape;156;p13"/>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57" name="Google Shape;157;p13"/>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58" name="Google Shape;158;p13"/>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159"/>
        <p:cNvGrpSpPr/>
        <p:nvPr/>
      </p:nvGrpSpPr>
      <p:grpSpPr>
        <a:xfrm>
          <a:off x="0" y="0"/>
          <a:ext cx="0" cy="0"/>
          <a:chOff x="0" y="0"/>
          <a:chExt cx="0" cy="0"/>
        </a:xfrm>
      </p:grpSpPr>
      <p:pic>
        <p:nvPicPr>
          <p:cNvPr id="160" name="Google Shape;160;p14" title="University of Waterloo"/>
          <p:cNvPicPr preferRelativeResize="0"/>
          <p:nvPr/>
        </p:nvPicPr>
        <p:blipFill rotWithShape="1">
          <a:blip r:embed="rId2">
            <a:alphaModFix/>
          </a:blip>
          <a:srcRect/>
          <a:stretch/>
        </p:blipFill>
        <p:spPr>
          <a:xfrm>
            <a:off x="2171899" y="903301"/>
            <a:ext cx="4800204" cy="3117847"/>
          </a:xfrm>
          <a:prstGeom prst="rect">
            <a:avLst/>
          </a:prstGeom>
          <a:noFill/>
          <a:ln>
            <a:noFill/>
          </a:ln>
        </p:spPr>
      </p:pic>
      <p:sp>
        <p:nvSpPr>
          <p:cNvPr id="161" name="Google Shape;161;p14"/>
          <p:cNvSpPr txBox="1">
            <a:spLocks noGrp="1"/>
          </p:cNvSpPr>
          <p:nvPr>
            <p:ph type="title"/>
          </p:nvPr>
        </p:nvSpPr>
        <p:spPr>
          <a:xfrm>
            <a:off x="492919" y="3435927"/>
            <a:ext cx="8158200" cy="1198500"/>
          </a:xfrm>
          <a:prstGeom prst="rect">
            <a:avLst/>
          </a:prstGeom>
          <a:noFill/>
          <a:ln>
            <a:noFill/>
          </a:ln>
        </p:spPr>
        <p:txBody>
          <a:bodyPr spcFirstLastPara="1" wrap="square" lIns="68575" tIns="34275" rIns="68575" bIns="34275" anchor="ctr" anchorCtr="1">
            <a:noAutofit/>
          </a:bodyPr>
          <a:lstStyle>
            <a:lvl1pPr lvl="0" algn="ctr">
              <a:lnSpc>
                <a:spcPct val="85000"/>
              </a:lnSpc>
              <a:spcBef>
                <a:spcPts val="0"/>
              </a:spcBef>
              <a:spcAft>
                <a:spcPts val="0"/>
              </a:spcAft>
              <a:buClr>
                <a:schemeClr val="dk1"/>
              </a:buClr>
              <a:buSzPts val="1400"/>
              <a:buFont typeface="Verdana"/>
              <a:buNone/>
              <a:defRPr sz="1400" b="0" i="0" cap="none">
                <a:solidFill>
                  <a:schemeClr val="dk1"/>
                </a:solidFill>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2" name="Google Shape;162;p14"/>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3" name="Google Shape;163;p14"/>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4" name="Google Shape;164;p14"/>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65" name="Google Shape;165;p14"/>
          <p:cNvGrpSpPr/>
          <p:nvPr/>
        </p:nvGrpSpPr>
        <p:grpSpPr>
          <a:xfrm>
            <a:off x="5" y="33"/>
            <a:ext cx="9144159" cy="297799"/>
            <a:chOff x="421830" y="1342659"/>
            <a:chExt cx="10018800" cy="290479"/>
          </a:xfrm>
        </p:grpSpPr>
        <p:sp>
          <p:nvSpPr>
            <p:cNvPr id="166" name="Google Shape;166;p14"/>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7" name="Google Shape;167;p14"/>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8" name="Google Shape;168;p14"/>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69" name="Google Shape;169;p14"/>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70" name="Google Shape;170;p14"/>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losing Slide_ALT">
  <p:cSld name="Closing Slide_ALT">
    <p:bg>
      <p:bgPr>
        <a:solidFill>
          <a:schemeClr val="dk1"/>
        </a:solidFill>
        <a:effectLst/>
      </p:bgPr>
    </p:bg>
    <p:spTree>
      <p:nvGrpSpPr>
        <p:cNvPr id="1" name="Shape 171"/>
        <p:cNvGrpSpPr/>
        <p:nvPr/>
      </p:nvGrpSpPr>
      <p:grpSpPr>
        <a:xfrm>
          <a:off x="0" y="0"/>
          <a:ext cx="0" cy="0"/>
          <a:chOff x="0" y="0"/>
          <a:chExt cx="0" cy="0"/>
        </a:xfrm>
      </p:grpSpPr>
      <p:pic>
        <p:nvPicPr>
          <p:cNvPr id="172" name="Google Shape;172;p15" title="University of Waterloo"/>
          <p:cNvPicPr preferRelativeResize="0"/>
          <p:nvPr/>
        </p:nvPicPr>
        <p:blipFill rotWithShape="1">
          <a:blip r:embed="rId2">
            <a:alphaModFix/>
          </a:blip>
          <a:srcRect l="13984" t="13984" r="13985" b="13985"/>
          <a:stretch/>
        </p:blipFill>
        <p:spPr>
          <a:xfrm>
            <a:off x="2836498" y="1334975"/>
            <a:ext cx="3471003" cy="2254499"/>
          </a:xfrm>
          <a:prstGeom prst="rect">
            <a:avLst/>
          </a:prstGeom>
          <a:noFill/>
          <a:ln>
            <a:noFill/>
          </a:ln>
        </p:spPr>
      </p:pic>
      <p:sp>
        <p:nvSpPr>
          <p:cNvPr id="173" name="Google Shape;173;p15"/>
          <p:cNvSpPr txBox="1">
            <a:spLocks noGrp="1"/>
          </p:cNvSpPr>
          <p:nvPr>
            <p:ph type="title"/>
          </p:nvPr>
        </p:nvSpPr>
        <p:spPr>
          <a:xfrm>
            <a:off x="550069" y="3512127"/>
            <a:ext cx="8043900" cy="1169700"/>
          </a:xfrm>
          <a:prstGeom prst="rect">
            <a:avLst/>
          </a:prstGeom>
          <a:noFill/>
          <a:ln>
            <a:noFill/>
          </a:ln>
        </p:spPr>
        <p:txBody>
          <a:bodyPr spcFirstLastPara="1" wrap="square" lIns="68575" tIns="34275" rIns="68575" bIns="34275" anchor="ctr" anchorCtr="1">
            <a:noAutofit/>
          </a:bodyPr>
          <a:lstStyle>
            <a:lvl1pPr lvl="0" algn="ctr">
              <a:lnSpc>
                <a:spcPct val="75000"/>
              </a:lnSpc>
              <a:spcBef>
                <a:spcPts val="0"/>
              </a:spcBef>
              <a:spcAft>
                <a:spcPts val="0"/>
              </a:spcAft>
              <a:buClr>
                <a:schemeClr val="lt1"/>
              </a:buClr>
              <a:buSzPts val="1400"/>
              <a:buFont typeface="Verdana"/>
              <a:buNone/>
              <a:defRPr sz="1400" b="0" i="0" cap="none">
                <a:solidFill>
                  <a:schemeClr val="lt1"/>
                </a:solidFill>
                <a:latin typeface="Verdana"/>
                <a:ea typeface="Verdana"/>
                <a:cs typeface="Verdana"/>
                <a:sym typeface="Verdan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4" name="Google Shape;174;p15"/>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5" name="Google Shape;175;p15"/>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6" name="Google Shape;176;p15"/>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Verdana"/>
                <a:ea typeface="Verdana"/>
                <a:cs typeface="Verdana"/>
                <a:sym typeface="Verdana"/>
              </a:defRPr>
            </a:lvl1pPr>
            <a:lvl2pPr marL="0" lvl="1" indent="0" algn="ctr">
              <a:spcBef>
                <a:spcPts val="0"/>
              </a:spcBef>
              <a:buNone/>
              <a:defRPr sz="800">
                <a:solidFill>
                  <a:schemeClr val="lt1"/>
                </a:solidFill>
                <a:latin typeface="Verdana"/>
                <a:ea typeface="Verdana"/>
                <a:cs typeface="Verdana"/>
                <a:sym typeface="Verdana"/>
              </a:defRPr>
            </a:lvl2pPr>
            <a:lvl3pPr marL="0" lvl="2" indent="0" algn="ctr">
              <a:spcBef>
                <a:spcPts val="0"/>
              </a:spcBef>
              <a:buNone/>
              <a:defRPr sz="800">
                <a:solidFill>
                  <a:schemeClr val="lt1"/>
                </a:solidFill>
                <a:latin typeface="Verdana"/>
                <a:ea typeface="Verdana"/>
                <a:cs typeface="Verdana"/>
                <a:sym typeface="Verdana"/>
              </a:defRPr>
            </a:lvl3pPr>
            <a:lvl4pPr marL="0" lvl="3" indent="0" algn="ctr">
              <a:spcBef>
                <a:spcPts val="0"/>
              </a:spcBef>
              <a:buNone/>
              <a:defRPr sz="800">
                <a:solidFill>
                  <a:schemeClr val="lt1"/>
                </a:solidFill>
                <a:latin typeface="Verdana"/>
                <a:ea typeface="Verdana"/>
                <a:cs typeface="Verdana"/>
                <a:sym typeface="Verdana"/>
              </a:defRPr>
            </a:lvl4pPr>
            <a:lvl5pPr marL="0" lvl="4" indent="0" algn="ctr">
              <a:spcBef>
                <a:spcPts val="0"/>
              </a:spcBef>
              <a:buNone/>
              <a:defRPr sz="800">
                <a:solidFill>
                  <a:schemeClr val="lt1"/>
                </a:solidFill>
                <a:latin typeface="Verdana"/>
                <a:ea typeface="Verdana"/>
                <a:cs typeface="Verdana"/>
                <a:sym typeface="Verdana"/>
              </a:defRPr>
            </a:lvl5pPr>
            <a:lvl6pPr marL="0" lvl="5" indent="0" algn="ctr">
              <a:spcBef>
                <a:spcPts val="0"/>
              </a:spcBef>
              <a:buNone/>
              <a:defRPr sz="800">
                <a:solidFill>
                  <a:schemeClr val="lt1"/>
                </a:solidFill>
                <a:latin typeface="Verdana"/>
                <a:ea typeface="Verdana"/>
                <a:cs typeface="Verdana"/>
                <a:sym typeface="Verdana"/>
              </a:defRPr>
            </a:lvl6pPr>
            <a:lvl7pPr marL="0" lvl="6" indent="0" algn="ctr">
              <a:spcBef>
                <a:spcPts val="0"/>
              </a:spcBef>
              <a:buNone/>
              <a:defRPr sz="800">
                <a:solidFill>
                  <a:schemeClr val="lt1"/>
                </a:solidFill>
                <a:latin typeface="Verdana"/>
                <a:ea typeface="Verdana"/>
                <a:cs typeface="Verdana"/>
                <a:sym typeface="Verdana"/>
              </a:defRPr>
            </a:lvl7pPr>
            <a:lvl8pPr marL="0" lvl="7" indent="0" algn="ctr">
              <a:spcBef>
                <a:spcPts val="0"/>
              </a:spcBef>
              <a:buNone/>
              <a:defRPr sz="800">
                <a:solidFill>
                  <a:schemeClr val="lt1"/>
                </a:solidFill>
                <a:latin typeface="Verdana"/>
                <a:ea typeface="Verdana"/>
                <a:cs typeface="Verdana"/>
                <a:sym typeface="Verdana"/>
              </a:defRPr>
            </a:lvl8pPr>
            <a:lvl9pPr marL="0" lvl="8" indent="0" algn="ctr">
              <a:spcBef>
                <a:spcPts val="0"/>
              </a:spcBef>
              <a:buNone/>
              <a:defRPr sz="800">
                <a:solidFill>
                  <a:schemeClr val="lt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77" name="Google Shape;177;p15"/>
          <p:cNvGrpSpPr/>
          <p:nvPr/>
        </p:nvGrpSpPr>
        <p:grpSpPr>
          <a:xfrm>
            <a:off x="5" y="33"/>
            <a:ext cx="9144159" cy="297799"/>
            <a:chOff x="421830" y="1342659"/>
            <a:chExt cx="10018800" cy="290479"/>
          </a:xfrm>
        </p:grpSpPr>
        <p:sp>
          <p:nvSpPr>
            <p:cNvPr id="178" name="Google Shape;178;p15"/>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79" name="Google Shape;179;p15"/>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0" name="Google Shape;180;p15"/>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1" name="Google Shape;181;p15"/>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82" name="Google Shape;182;p15"/>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_Closing Slide_Y+W">
  <p:cSld name="1_Closing Slide_Y+W">
    <p:spTree>
      <p:nvGrpSpPr>
        <p:cNvPr id="1" name="Shape 183"/>
        <p:cNvGrpSpPr/>
        <p:nvPr/>
      </p:nvGrpSpPr>
      <p:grpSpPr>
        <a:xfrm>
          <a:off x="0" y="0"/>
          <a:ext cx="0" cy="0"/>
          <a:chOff x="0" y="0"/>
          <a:chExt cx="0" cy="0"/>
        </a:xfrm>
      </p:grpSpPr>
      <p:pic>
        <p:nvPicPr>
          <p:cNvPr id="184" name="Google Shape;184;p16"/>
          <p:cNvPicPr preferRelativeResize="0"/>
          <p:nvPr/>
        </p:nvPicPr>
        <p:blipFill rotWithShape="1">
          <a:blip r:embed="rId2">
            <a:alphaModFix/>
          </a:blip>
          <a:srcRect/>
          <a:stretch/>
        </p:blipFill>
        <p:spPr>
          <a:xfrm>
            <a:off x="3865245" y="3438761"/>
            <a:ext cx="1413510" cy="400050"/>
          </a:xfrm>
          <a:prstGeom prst="rect">
            <a:avLst/>
          </a:prstGeom>
          <a:noFill/>
          <a:ln>
            <a:noFill/>
          </a:ln>
        </p:spPr>
      </p:pic>
      <p:pic>
        <p:nvPicPr>
          <p:cNvPr id="185" name="Google Shape;185;p16"/>
          <p:cNvPicPr preferRelativeResize="0"/>
          <p:nvPr/>
        </p:nvPicPr>
        <p:blipFill rotWithShape="1">
          <a:blip r:embed="rId3">
            <a:alphaModFix/>
          </a:blip>
          <a:srcRect/>
          <a:stretch/>
        </p:blipFill>
        <p:spPr>
          <a:xfrm>
            <a:off x="3126486" y="3952670"/>
            <a:ext cx="2891028" cy="189357"/>
          </a:xfrm>
          <a:prstGeom prst="rect">
            <a:avLst/>
          </a:prstGeom>
          <a:noFill/>
          <a:ln>
            <a:noFill/>
          </a:ln>
        </p:spPr>
      </p:pic>
      <p:sp>
        <p:nvSpPr>
          <p:cNvPr id="186" name="Google Shape;186;p16"/>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7" name="Google Shape;187;p16"/>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8" name="Google Shape;188;p16"/>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89" name="Google Shape;189;p16"/>
          <p:cNvGrpSpPr/>
          <p:nvPr/>
        </p:nvGrpSpPr>
        <p:grpSpPr>
          <a:xfrm>
            <a:off x="5" y="33"/>
            <a:ext cx="9144159" cy="297799"/>
            <a:chOff x="421830" y="1342659"/>
            <a:chExt cx="10018800" cy="290479"/>
          </a:xfrm>
        </p:grpSpPr>
        <p:sp>
          <p:nvSpPr>
            <p:cNvPr id="190" name="Google Shape;190;p16"/>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1" name="Google Shape;191;p16"/>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2" name="Google Shape;192;p16"/>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3" name="Google Shape;193;p16"/>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94" name="Google Shape;194;p16"/>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pic>
        <p:nvPicPr>
          <p:cNvPr id="195" name="Google Shape;195;p16" title="University of Waterloo"/>
          <p:cNvPicPr preferRelativeResize="0"/>
          <p:nvPr/>
        </p:nvPicPr>
        <p:blipFill rotWithShape="1">
          <a:blip r:embed="rId4">
            <a:alphaModFix/>
          </a:blip>
          <a:srcRect/>
          <a:stretch/>
        </p:blipFill>
        <p:spPr>
          <a:xfrm>
            <a:off x="2412548" y="662397"/>
            <a:ext cx="4318902" cy="28021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Closing Slide_Y+W_ALT">
  <p:cSld name="1_Closing Slide_Y+W_ALT">
    <p:bg>
      <p:bgPr>
        <a:solidFill>
          <a:schemeClr val="dk1"/>
        </a:solidFill>
        <a:effectLst/>
      </p:bgPr>
    </p:bg>
    <p:spTree>
      <p:nvGrpSpPr>
        <p:cNvPr id="1" name="Shape 196"/>
        <p:cNvGrpSpPr/>
        <p:nvPr/>
      </p:nvGrpSpPr>
      <p:grpSpPr>
        <a:xfrm>
          <a:off x="0" y="0"/>
          <a:ext cx="0" cy="0"/>
          <a:chOff x="0" y="0"/>
          <a:chExt cx="0" cy="0"/>
        </a:xfrm>
      </p:grpSpPr>
      <p:sp>
        <p:nvSpPr>
          <p:cNvPr id="197" name="Google Shape;197;p17"/>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8" name="Google Shape;198;p17"/>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9" name="Google Shape;199;p17"/>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a:solidFill>
                  <a:schemeClr val="lt1"/>
                </a:solidFill>
                <a:latin typeface="Verdana"/>
                <a:ea typeface="Verdana"/>
                <a:cs typeface="Verdana"/>
                <a:sym typeface="Verdana"/>
              </a:defRPr>
            </a:lvl1pPr>
            <a:lvl2pPr marL="0" lvl="1" indent="0" algn="ctr">
              <a:spcBef>
                <a:spcPts val="0"/>
              </a:spcBef>
              <a:buNone/>
              <a:defRPr sz="800">
                <a:solidFill>
                  <a:schemeClr val="lt1"/>
                </a:solidFill>
                <a:latin typeface="Verdana"/>
                <a:ea typeface="Verdana"/>
                <a:cs typeface="Verdana"/>
                <a:sym typeface="Verdana"/>
              </a:defRPr>
            </a:lvl2pPr>
            <a:lvl3pPr marL="0" lvl="2" indent="0" algn="ctr">
              <a:spcBef>
                <a:spcPts val="0"/>
              </a:spcBef>
              <a:buNone/>
              <a:defRPr sz="800">
                <a:solidFill>
                  <a:schemeClr val="lt1"/>
                </a:solidFill>
                <a:latin typeface="Verdana"/>
                <a:ea typeface="Verdana"/>
                <a:cs typeface="Verdana"/>
                <a:sym typeface="Verdana"/>
              </a:defRPr>
            </a:lvl3pPr>
            <a:lvl4pPr marL="0" lvl="3" indent="0" algn="ctr">
              <a:spcBef>
                <a:spcPts val="0"/>
              </a:spcBef>
              <a:buNone/>
              <a:defRPr sz="800">
                <a:solidFill>
                  <a:schemeClr val="lt1"/>
                </a:solidFill>
                <a:latin typeface="Verdana"/>
                <a:ea typeface="Verdana"/>
                <a:cs typeface="Verdana"/>
                <a:sym typeface="Verdana"/>
              </a:defRPr>
            </a:lvl4pPr>
            <a:lvl5pPr marL="0" lvl="4" indent="0" algn="ctr">
              <a:spcBef>
                <a:spcPts val="0"/>
              </a:spcBef>
              <a:buNone/>
              <a:defRPr sz="800">
                <a:solidFill>
                  <a:schemeClr val="lt1"/>
                </a:solidFill>
                <a:latin typeface="Verdana"/>
                <a:ea typeface="Verdana"/>
                <a:cs typeface="Verdana"/>
                <a:sym typeface="Verdana"/>
              </a:defRPr>
            </a:lvl5pPr>
            <a:lvl6pPr marL="0" lvl="5" indent="0" algn="ctr">
              <a:spcBef>
                <a:spcPts val="0"/>
              </a:spcBef>
              <a:buNone/>
              <a:defRPr sz="800">
                <a:solidFill>
                  <a:schemeClr val="lt1"/>
                </a:solidFill>
                <a:latin typeface="Verdana"/>
                <a:ea typeface="Verdana"/>
                <a:cs typeface="Verdana"/>
                <a:sym typeface="Verdana"/>
              </a:defRPr>
            </a:lvl6pPr>
            <a:lvl7pPr marL="0" lvl="6" indent="0" algn="ctr">
              <a:spcBef>
                <a:spcPts val="0"/>
              </a:spcBef>
              <a:buNone/>
              <a:defRPr sz="800">
                <a:solidFill>
                  <a:schemeClr val="lt1"/>
                </a:solidFill>
                <a:latin typeface="Verdana"/>
                <a:ea typeface="Verdana"/>
                <a:cs typeface="Verdana"/>
                <a:sym typeface="Verdana"/>
              </a:defRPr>
            </a:lvl7pPr>
            <a:lvl8pPr marL="0" lvl="7" indent="0" algn="ctr">
              <a:spcBef>
                <a:spcPts val="0"/>
              </a:spcBef>
              <a:buNone/>
              <a:defRPr sz="800">
                <a:solidFill>
                  <a:schemeClr val="lt1"/>
                </a:solidFill>
                <a:latin typeface="Verdana"/>
                <a:ea typeface="Verdana"/>
                <a:cs typeface="Verdana"/>
                <a:sym typeface="Verdana"/>
              </a:defRPr>
            </a:lvl8pPr>
            <a:lvl9pPr marL="0" lvl="8" indent="0" algn="ctr">
              <a:spcBef>
                <a:spcPts val="0"/>
              </a:spcBef>
              <a:buNone/>
              <a:defRPr sz="800">
                <a:solidFill>
                  <a:schemeClr val="lt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00" name="Google Shape;200;p17"/>
          <p:cNvGrpSpPr/>
          <p:nvPr/>
        </p:nvGrpSpPr>
        <p:grpSpPr>
          <a:xfrm>
            <a:off x="5" y="33"/>
            <a:ext cx="9144159" cy="297799"/>
            <a:chOff x="421830" y="1342659"/>
            <a:chExt cx="10018800" cy="290479"/>
          </a:xfrm>
        </p:grpSpPr>
        <p:sp>
          <p:nvSpPr>
            <p:cNvPr id="201" name="Google Shape;201;p17"/>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2" name="Google Shape;202;p17"/>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3" name="Google Shape;203;p17"/>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4" name="Google Shape;204;p17"/>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05" name="Google Shape;205;p17"/>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pic>
        <p:nvPicPr>
          <p:cNvPr id="206" name="Google Shape;206;p17"/>
          <p:cNvPicPr preferRelativeResize="0"/>
          <p:nvPr/>
        </p:nvPicPr>
        <p:blipFill rotWithShape="1">
          <a:blip r:embed="rId2">
            <a:alphaModFix/>
          </a:blip>
          <a:srcRect/>
          <a:stretch/>
        </p:blipFill>
        <p:spPr>
          <a:xfrm>
            <a:off x="3865245" y="3444024"/>
            <a:ext cx="1413510" cy="400050"/>
          </a:xfrm>
          <a:prstGeom prst="rect">
            <a:avLst/>
          </a:prstGeom>
          <a:noFill/>
          <a:ln>
            <a:noFill/>
          </a:ln>
        </p:spPr>
      </p:pic>
      <p:pic>
        <p:nvPicPr>
          <p:cNvPr id="207" name="Google Shape;207;p17"/>
          <p:cNvPicPr preferRelativeResize="0"/>
          <p:nvPr/>
        </p:nvPicPr>
        <p:blipFill rotWithShape="1">
          <a:blip r:embed="rId3">
            <a:alphaModFix/>
          </a:blip>
          <a:srcRect/>
          <a:stretch/>
        </p:blipFill>
        <p:spPr>
          <a:xfrm>
            <a:off x="3126486" y="3957934"/>
            <a:ext cx="2891028" cy="189357"/>
          </a:xfrm>
          <a:prstGeom prst="rect">
            <a:avLst/>
          </a:prstGeom>
          <a:noFill/>
          <a:ln>
            <a:noFill/>
          </a:ln>
        </p:spPr>
      </p:pic>
      <p:sp>
        <p:nvSpPr>
          <p:cNvPr id="208" name="Google Shape;208;p17"/>
          <p:cNvSpPr txBox="1"/>
          <p:nvPr/>
        </p:nvSpPr>
        <p:spPr>
          <a:xfrm>
            <a:off x="3638550" y="5435600"/>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Georgia"/>
              <a:ea typeface="Georgia"/>
              <a:cs typeface="Georgia"/>
              <a:sym typeface="Georgia"/>
            </a:endParaRPr>
          </a:p>
        </p:txBody>
      </p:sp>
      <p:pic>
        <p:nvPicPr>
          <p:cNvPr id="209" name="Google Shape;209;p17" title="University of Waterloo"/>
          <p:cNvPicPr preferRelativeResize="0"/>
          <p:nvPr/>
        </p:nvPicPr>
        <p:blipFill rotWithShape="1">
          <a:blip r:embed="rId4">
            <a:alphaModFix/>
          </a:blip>
          <a:srcRect l="13984" t="13984" r="13985" b="13985"/>
          <a:stretch/>
        </p:blipFill>
        <p:spPr>
          <a:xfrm>
            <a:off x="3011983" y="1055321"/>
            <a:ext cx="3120033" cy="20265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_Menu">
  <p:cSld name="Title and Content_Menu">
    <p:spTree>
      <p:nvGrpSpPr>
        <p:cNvPr id="1" name="Shape 210"/>
        <p:cNvGrpSpPr/>
        <p:nvPr/>
      </p:nvGrpSpPr>
      <p:grpSpPr>
        <a:xfrm>
          <a:off x="0" y="0"/>
          <a:ext cx="0" cy="0"/>
          <a:chOff x="0" y="0"/>
          <a:chExt cx="0" cy="0"/>
        </a:xfrm>
      </p:grpSpPr>
      <p:sp>
        <p:nvSpPr>
          <p:cNvPr id="211" name="Google Shape;211;p18"/>
          <p:cNvSpPr txBox="1">
            <a:spLocks noGrp="1"/>
          </p:cNvSpPr>
          <p:nvPr>
            <p:ph type="body" idx="1"/>
          </p:nvPr>
        </p:nvSpPr>
        <p:spPr>
          <a:xfrm>
            <a:off x="194911" y="1059872"/>
            <a:ext cx="8677200" cy="34464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2" name="Google Shape;212;p18"/>
          <p:cNvSpPr txBox="1">
            <a:spLocks noGrp="1"/>
          </p:cNvSpPr>
          <p:nvPr>
            <p:ph type="body" idx="2"/>
          </p:nvPr>
        </p:nvSpPr>
        <p:spPr>
          <a:xfrm>
            <a:off x="5555772" y="513795"/>
            <a:ext cx="1065600" cy="2145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600"/>
              </a:spcBef>
              <a:spcAft>
                <a:spcPts val="0"/>
              </a:spcAft>
              <a:buSzPts val="700"/>
              <a:buNone/>
              <a:defRPr sz="800" b="0">
                <a:solidFill>
                  <a:srgbClr val="7F7F7F"/>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3" name="Google Shape;213;p18"/>
          <p:cNvSpPr txBox="1">
            <a:spLocks noGrp="1"/>
          </p:cNvSpPr>
          <p:nvPr>
            <p:ph type="body" idx="3"/>
          </p:nvPr>
        </p:nvSpPr>
        <p:spPr>
          <a:xfrm>
            <a:off x="6681168" y="513795"/>
            <a:ext cx="1065600" cy="2145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600"/>
              </a:spcBef>
              <a:spcAft>
                <a:spcPts val="0"/>
              </a:spcAft>
              <a:buSzPts val="700"/>
              <a:buNone/>
              <a:defRPr sz="800" b="0">
                <a:solidFill>
                  <a:srgbClr val="7F7F7F"/>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 name="Google Shape;214;p18"/>
          <p:cNvSpPr txBox="1">
            <a:spLocks noGrp="1"/>
          </p:cNvSpPr>
          <p:nvPr>
            <p:ph type="body" idx="4"/>
          </p:nvPr>
        </p:nvSpPr>
        <p:spPr>
          <a:xfrm>
            <a:off x="7806564" y="513795"/>
            <a:ext cx="1065600" cy="2145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600"/>
              </a:spcBef>
              <a:spcAft>
                <a:spcPts val="0"/>
              </a:spcAft>
              <a:buSzPts val="700"/>
              <a:buNone/>
              <a:defRPr sz="800" b="0">
                <a:solidFill>
                  <a:srgbClr val="7F7F7F"/>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5" name="Google Shape;215;p18"/>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6" name="Google Shape;216;p18"/>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7" name="Google Shape;217;p18"/>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
        <p:nvSpPr>
          <p:cNvPr id="218" name="Google Shape;218;p18"/>
          <p:cNvSpPr txBox="1">
            <a:spLocks noGrp="1"/>
          </p:cNvSpPr>
          <p:nvPr>
            <p:ph type="title"/>
          </p:nvPr>
        </p:nvSpPr>
        <p:spPr>
          <a:xfrm>
            <a:off x="194912" y="325581"/>
            <a:ext cx="52845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3000"/>
              <a:buFont typeface="Barlow Condensed"/>
              <a:buNone/>
              <a:defRPr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19" name="Google Shape;219;p18"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0"/>
        <p:cNvGrpSpPr/>
        <p:nvPr/>
      </p:nvGrpSpPr>
      <p:grpSpPr>
        <a:xfrm>
          <a:off x="0" y="0"/>
          <a:ext cx="0" cy="0"/>
          <a:chOff x="0" y="0"/>
          <a:chExt cx="0" cy="0"/>
        </a:xfrm>
      </p:grpSpPr>
      <p:sp>
        <p:nvSpPr>
          <p:cNvPr id="221" name="Google Shape;221;p19"/>
          <p:cNvSpPr txBox="1">
            <a:spLocks noGrp="1"/>
          </p:cNvSpPr>
          <p:nvPr>
            <p:ph type="title"/>
          </p:nvPr>
        </p:nvSpPr>
        <p:spPr>
          <a:xfrm>
            <a:off x="194911" y="1282303"/>
            <a:ext cx="7049700" cy="2139600"/>
          </a:xfrm>
          <a:prstGeom prst="rect">
            <a:avLst/>
          </a:prstGeom>
          <a:noFill/>
          <a:ln>
            <a:noFill/>
          </a:ln>
        </p:spPr>
        <p:txBody>
          <a:bodyPr spcFirstLastPara="1" wrap="square" lIns="68575" tIns="34275" rIns="68575" bIns="34275" anchor="b" anchorCtr="0">
            <a:normAutofit/>
          </a:bodyPr>
          <a:lstStyle>
            <a:lvl1pPr lvl="0" algn="l">
              <a:lnSpc>
                <a:spcPct val="85000"/>
              </a:lnSpc>
              <a:spcBef>
                <a:spcPts val="0"/>
              </a:spcBef>
              <a:spcAft>
                <a:spcPts val="0"/>
              </a:spcAft>
              <a:buClr>
                <a:schemeClr val="dk1"/>
              </a:buClr>
              <a:buSzPts val="3000"/>
              <a:buFont typeface="Barlow Condensed"/>
              <a:buNone/>
              <a:defRPr sz="3000"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2" name="Google Shape;222;p19"/>
          <p:cNvSpPr txBox="1">
            <a:spLocks noGrp="1"/>
          </p:cNvSpPr>
          <p:nvPr>
            <p:ph type="body" idx="1"/>
          </p:nvPr>
        </p:nvSpPr>
        <p:spPr>
          <a:xfrm>
            <a:off x="194911" y="3442097"/>
            <a:ext cx="7049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600"/>
              </a:spcBef>
              <a:spcAft>
                <a:spcPts val="0"/>
              </a:spcAft>
              <a:buSzPts val="1500"/>
              <a:buNone/>
              <a:defRPr sz="1800">
                <a:solidFill>
                  <a:srgbClr val="888888"/>
                </a:solidFill>
              </a:defRPr>
            </a:lvl1pPr>
            <a:lvl2pPr marL="914400" lvl="1" indent="-228600" algn="l">
              <a:lnSpc>
                <a:spcPct val="100000"/>
              </a:lnSpc>
              <a:spcBef>
                <a:spcPts val="600"/>
              </a:spcBef>
              <a:spcAft>
                <a:spcPts val="0"/>
              </a:spcAft>
              <a:buSzPts val="1300"/>
              <a:buNone/>
              <a:defRPr sz="1500">
                <a:solidFill>
                  <a:srgbClr val="888888"/>
                </a:solidFill>
              </a:defRPr>
            </a:lvl2pPr>
            <a:lvl3pPr marL="1371600" lvl="2" indent="-228600" algn="l">
              <a:lnSpc>
                <a:spcPct val="100000"/>
              </a:lnSpc>
              <a:spcBef>
                <a:spcPts val="600"/>
              </a:spcBef>
              <a:spcAft>
                <a:spcPts val="0"/>
              </a:spcAft>
              <a:buSzPts val="1100"/>
              <a:buNone/>
              <a:defRPr sz="1400">
                <a:solidFill>
                  <a:srgbClr val="888888"/>
                </a:solidFill>
              </a:defRPr>
            </a:lvl3pPr>
            <a:lvl4pPr marL="1828800" lvl="3" indent="-228600" algn="l">
              <a:lnSpc>
                <a:spcPct val="100000"/>
              </a:lnSpc>
              <a:spcBef>
                <a:spcPts val="600"/>
              </a:spcBef>
              <a:spcAft>
                <a:spcPts val="0"/>
              </a:spcAft>
              <a:buSzPts val="1000"/>
              <a:buNone/>
              <a:defRPr sz="1200">
                <a:solidFill>
                  <a:srgbClr val="888888"/>
                </a:solidFill>
              </a:defRPr>
            </a:lvl4pPr>
            <a:lvl5pPr marL="2286000" lvl="4" indent="-228600" algn="l">
              <a:lnSpc>
                <a:spcPct val="100000"/>
              </a:lnSpc>
              <a:spcBef>
                <a:spcPts val="600"/>
              </a:spcBef>
              <a:spcAft>
                <a:spcPts val="0"/>
              </a:spcAft>
              <a:buSzPts val="1000"/>
              <a:buNone/>
              <a:defRPr sz="1200">
                <a:solidFill>
                  <a:srgbClr val="888888"/>
                </a:solidFill>
              </a:defRPr>
            </a:lvl5pPr>
            <a:lvl6pPr marL="2743200" lvl="5" indent="-228600" algn="l">
              <a:lnSpc>
                <a:spcPct val="90000"/>
              </a:lnSpc>
              <a:spcBef>
                <a:spcPts val="6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3" name="Google Shape;223;p19"/>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4" name="Google Shape;224;p19"/>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5" name="Google Shape;225;p19"/>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226" name="Google Shape;226;p19"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ection Header_ALT">
  <p:cSld name="Section Header_ALT">
    <p:spTree>
      <p:nvGrpSpPr>
        <p:cNvPr id="1" name="Shape 227"/>
        <p:cNvGrpSpPr/>
        <p:nvPr/>
      </p:nvGrpSpPr>
      <p:grpSpPr>
        <a:xfrm>
          <a:off x="0" y="0"/>
          <a:ext cx="0" cy="0"/>
          <a:chOff x="0" y="0"/>
          <a:chExt cx="0" cy="0"/>
        </a:xfrm>
      </p:grpSpPr>
      <p:sp>
        <p:nvSpPr>
          <p:cNvPr id="228" name="Google Shape;228;p20"/>
          <p:cNvSpPr txBox="1">
            <a:spLocks noGrp="1"/>
          </p:cNvSpPr>
          <p:nvPr>
            <p:ph type="ctrTitle"/>
          </p:nvPr>
        </p:nvSpPr>
        <p:spPr>
          <a:xfrm>
            <a:off x="720391" y="2420560"/>
            <a:ext cx="6578100" cy="909000"/>
          </a:xfrm>
          <a:prstGeom prst="rect">
            <a:avLst/>
          </a:prstGeom>
          <a:noFill/>
          <a:ln>
            <a:noFill/>
          </a:ln>
        </p:spPr>
        <p:txBody>
          <a:bodyPr spcFirstLastPara="1" wrap="square" lIns="68575" tIns="34275" rIns="68575" bIns="34275" anchor="b" anchorCtr="0">
            <a:noAutofit/>
          </a:bodyPr>
          <a:lstStyle>
            <a:lvl1pPr lvl="0" algn="l">
              <a:lnSpc>
                <a:spcPct val="85000"/>
              </a:lnSpc>
              <a:spcBef>
                <a:spcPts val="0"/>
              </a:spcBef>
              <a:spcAft>
                <a:spcPts val="0"/>
              </a:spcAft>
              <a:buClr>
                <a:schemeClr val="dk1"/>
              </a:buClr>
              <a:buSzPts val="3000"/>
              <a:buFont typeface="Barlow Condensed"/>
              <a:buNone/>
              <a:defRPr sz="3000" cap="none">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29" name="Google Shape;229;p20"/>
          <p:cNvSpPr txBox="1">
            <a:spLocks noGrp="1"/>
          </p:cNvSpPr>
          <p:nvPr>
            <p:ph type="subTitle" idx="1"/>
          </p:nvPr>
        </p:nvSpPr>
        <p:spPr>
          <a:xfrm>
            <a:off x="720391" y="3335474"/>
            <a:ext cx="6578100" cy="499800"/>
          </a:xfrm>
          <a:prstGeom prst="rect">
            <a:avLst/>
          </a:prstGeom>
          <a:noFill/>
          <a:ln>
            <a:noFill/>
          </a:ln>
        </p:spPr>
        <p:txBody>
          <a:bodyPr spcFirstLastPara="1" wrap="square" lIns="68575" tIns="34275" rIns="68575" bIns="34275" anchor="t" anchorCtr="0">
            <a:normAutofit/>
          </a:bodyPr>
          <a:lstStyle>
            <a:lvl1pPr lvl="0" algn="l">
              <a:lnSpc>
                <a:spcPct val="100000"/>
              </a:lnSpc>
              <a:spcBef>
                <a:spcPts val="600"/>
              </a:spcBef>
              <a:spcAft>
                <a:spcPts val="0"/>
              </a:spcAft>
              <a:buSzPts val="1500"/>
              <a:buNone/>
              <a:defRPr sz="1800">
                <a:solidFill>
                  <a:srgbClr val="7F7F7F"/>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0" name="Google Shape;230;p20"/>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1" name="Google Shape;231;p20"/>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32" name="Google Shape;232;p20"/>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33" name="Google Shape;233;p20"/>
          <p:cNvGrpSpPr/>
          <p:nvPr/>
        </p:nvGrpSpPr>
        <p:grpSpPr>
          <a:xfrm>
            <a:off x="5" y="33"/>
            <a:ext cx="9144159" cy="297799"/>
            <a:chOff x="421830" y="1342659"/>
            <a:chExt cx="10018800" cy="290479"/>
          </a:xfrm>
        </p:grpSpPr>
        <p:sp>
          <p:nvSpPr>
            <p:cNvPr id="234" name="Google Shape;234;p20"/>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5" name="Google Shape;235;p20"/>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6" name="Google Shape;236;p20"/>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7" name="Google Shape;237;p20"/>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38" name="Google Shape;238;p20"/>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9"/>
        <p:cNvGrpSpPr/>
        <p:nvPr/>
      </p:nvGrpSpPr>
      <p:grpSpPr>
        <a:xfrm>
          <a:off x="0" y="0"/>
          <a:ext cx="0" cy="0"/>
          <a:chOff x="0" y="0"/>
          <a:chExt cx="0" cy="0"/>
        </a:xfrm>
      </p:grpSpPr>
      <p:sp>
        <p:nvSpPr>
          <p:cNvPr id="240" name="Google Shape;240;p21"/>
          <p:cNvSpPr txBox="1">
            <a:spLocks noGrp="1"/>
          </p:cNvSpPr>
          <p:nvPr>
            <p:ph type="body" idx="1"/>
          </p:nvPr>
        </p:nvSpPr>
        <p:spPr>
          <a:xfrm>
            <a:off x="194911" y="1047144"/>
            <a:ext cx="4157100" cy="502800"/>
          </a:xfrm>
          <a:prstGeom prst="rect">
            <a:avLst/>
          </a:prstGeom>
          <a:noFill/>
          <a:ln>
            <a:noFill/>
          </a:ln>
        </p:spPr>
        <p:txBody>
          <a:bodyPr spcFirstLastPara="1" wrap="square" lIns="68575" tIns="34275" rIns="68575" bIns="34275" anchor="b" anchorCtr="0">
            <a:noAutofit/>
          </a:bodyPr>
          <a:lstStyle>
            <a:lvl1pPr marL="457200" lvl="0" indent="-228600" algn="l">
              <a:lnSpc>
                <a:spcPct val="100000"/>
              </a:lnSpc>
              <a:spcBef>
                <a:spcPts val="600"/>
              </a:spcBef>
              <a:spcAft>
                <a:spcPts val="0"/>
              </a:spcAft>
              <a:buSzPts val="1800"/>
              <a:buNone/>
              <a:defRPr sz="2100" b="1">
                <a:latin typeface="Georgia"/>
                <a:ea typeface="Georgia"/>
                <a:cs typeface="Georgia"/>
                <a:sym typeface="Georgia"/>
              </a:defRPr>
            </a:lvl1pPr>
            <a:lvl2pPr marL="914400" lvl="1" indent="-228600" algn="l">
              <a:lnSpc>
                <a:spcPct val="100000"/>
              </a:lnSpc>
              <a:spcBef>
                <a:spcPts val="600"/>
              </a:spcBef>
              <a:spcAft>
                <a:spcPts val="0"/>
              </a:spcAft>
              <a:buSzPts val="1300"/>
              <a:buNone/>
              <a:defRPr sz="1500" b="1"/>
            </a:lvl2pPr>
            <a:lvl3pPr marL="1371600" lvl="2" indent="-228600" algn="l">
              <a:lnSpc>
                <a:spcPct val="100000"/>
              </a:lnSpc>
              <a:spcBef>
                <a:spcPts val="600"/>
              </a:spcBef>
              <a:spcAft>
                <a:spcPts val="0"/>
              </a:spcAft>
              <a:buSzPts val="1100"/>
              <a:buNone/>
              <a:defRPr sz="1400" b="1"/>
            </a:lvl3pPr>
            <a:lvl4pPr marL="1828800" lvl="3" indent="-228600" algn="l">
              <a:lnSpc>
                <a:spcPct val="100000"/>
              </a:lnSpc>
              <a:spcBef>
                <a:spcPts val="600"/>
              </a:spcBef>
              <a:spcAft>
                <a:spcPts val="0"/>
              </a:spcAft>
              <a:buSzPts val="1000"/>
              <a:buNone/>
              <a:defRPr sz="1200" b="1"/>
            </a:lvl4pPr>
            <a:lvl5pPr marL="2286000" lvl="4" indent="-228600" algn="l">
              <a:lnSpc>
                <a:spcPct val="100000"/>
              </a:lnSpc>
              <a:spcBef>
                <a:spcPts val="600"/>
              </a:spcBef>
              <a:spcAft>
                <a:spcPts val="0"/>
              </a:spcAft>
              <a:buSzPts val="1000"/>
              <a:buNone/>
              <a:defRPr sz="1200" b="1"/>
            </a:lvl5pPr>
            <a:lvl6pPr marL="2743200" lvl="5" indent="-228600" algn="l">
              <a:lnSpc>
                <a:spcPct val="90000"/>
              </a:lnSpc>
              <a:spcBef>
                <a:spcPts val="6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1" name="Google Shape;241;p21"/>
          <p:cNvSpPr txBox="1">
            <a:spLocks noGrp="1"/>
          </p:cNvSpPr>
          <p:nvPr>
            <p:ph type="body" idx="2"/>
          </p:nvPr>
        </p:nvSpPr>
        <p:spPr>
          <a:xfrm>
            <a:off x="194911" y="1638300"/>
            <a:ext cx="4157100" cy="2885100"/>
          </a:xfrm>
          <a:prstGeom prst="rect">
            <a:avLst/>
          </a:prstGeom>
          <a:noFill/>
          <a:ln>
            <a:noFill/>
          </a:ln>
        </p:spPr>
        <p:txBody>
          <a:bodyPr spcFirstLastPara="1" wrap="square" lIns="68575" tIns="34275" rIns="68575" bIns="34275" anchor="t" anchorCtr="0">
            <a:normAutofit/>
          </a:bodyPr>
          <a:lstStyle>
            <a:lvl1pPr marL="457200" lvl="0" indent="-311150" algn="l">
              <a:lnSpc>
                <a:spcPct val="100000"/>
              </a:lnSpc>
              <a:spcBef>
                <a:spcPts val="600"/>
              </a:spcBef>
              <a:spcAft>
                <a:spcPts val="0"/>
              </a:spcAft>
              <a:buSzPts val="1300"/>
              <a:buFont typeface="Noto Sans Symbols"/>
              <a:buChar char="▪"/>
              <a:defRPr sz="1500"/>
            </a:lvl1pPr>
            <a:lvl2pPr marL="914400" lvl="1" indent="-298450" algn="l">
              <a:lnSpc>
                <a:spcPct val="100000"/>
              </a:lnSpc>
              <a:spcBef>
                <a:spcPts val="600"/>
              </a:spcBef>
              <a:spcAft>
                <a:spcPts val="0"/>
              </a:spcAft>
              <a:buSzPts val="1100"/>
              <a:buFont typeface="Noto Sans Symbols"/>
              <a:buChar char="▪"/>
              <a:defRPr sz="1400"/>
            </a:lvl2pPr>
            <a:lvl3pPr marL="1371600" lvl="2" indent="-292100" algn="l">
              <a:lnSpc>
                <a:spcPct val="100000"/>
              </a:lnSpc>
              <a:spcBef>
                <a:spcPts val="600"/>
              </a:spcBef>
              <a:spcAft>
                <a:spcPts val="0"/>
              </a:spcAft>
              <a:buSzPts val="1000"/>
              <a:buFont typeface="Noto Sans Symbols"/>
              <a:buChar char="▪"/>
              <a:defRPr sz="1200"/>
            </a:lvl3pPr>
            <a:lvl4pPr marL="1828800" lvl="3" indent="-285750" algn="l">
              <a:lnSpc>
                <a:spcPct val="100000"/>
              </a:lnSpc>
              <a:spcBef>
                <a:spcPts val="600"/>
              </a:spcBef>
              <a:spcAft>
                <a:spcPts val="0"/>
              </a:spcAft>
              <a:buSzPts val="900"/>
              <a:buFont typeface="Noto Sans Symbols"/>
              <a:buChar char="▪"/>
              <a:defRPr sz="1100"/>
            </a:lvl4pPr>
            <a:lvl5pPr marL="2286000" lvl="4" indent="-285750" algn="l">
              <a:lnSpc>
                <a:spcPct val="100000"/>
              </a:lnSpc>
              <a:spcBef>
                <a:spcPts val="600"/>
              </a:spcBef>
              <a:spcAft>
                <a:spcPts val="0"/>
              </a:spcAft>
              <a:buSzPts val="900"/>
              <a:buFont typeface="Noto Sans Symbols"/>
              <a:buChar char="▪"/>
              <a:defRPr sz="1100"/>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 name="Google Shape;242;p21"/>
          <p:cNvSpPr txBox="1">
            <a:spLocks noGrp="1"/>
          </p:cNvSpPr>
          <p:nvPr>
            <p:ph type="body" idx="3"/>
          </p:nvPr>
        </p:nvSpPr>
        <p:spPr>
          <a:xfrm>
            <a:off x="4677116" y="1047144"/>
            <a:ext cx="4195200" cy="502800"/>
          </a:xfrm>
          <a:prstGeom prst="rect">
            <a:avLst/>
          </a:prstGeom>
          <a:noFill/>
          <a:ln>
            <a:noFill/>
          </a:ln>
        </p:spPr>
        <p:txBody>
          <a:bodyPr spcFirstLastPara="1" wrap="square" lIns="68575" tIns="34275" rIns="68575" bIns="34275" anchor="b" anchorCtr="0">
            <a:normAutofit/>
          </a:bodyPr>
          <a:lstStyle>
            <a:lvl1pPr marL="457200" lvl="0" indent="-228600" algn="l">
              <a:lnSpc>
                <a:spcPct val="100000"/>
              </a:lnSpc>
              <a:spcBef>
                <a:spcPts val="600"/>
              </a:spcBef>
              <a:spcAft>
                <a:spcPts val="0"/>
              </a:spcAft>
              <a:buSzPts val="1800"/>
              <a:buNone/>
              <a:defRPr sz="2100" b="1">
                <a:latin typeface="Georgia"/>
                <a:ea typeface="Georgia"/>
                <a:cs typeface="Georgia"/>
                <a:sym typeface="Georgia"/>
              </a:defRPr>
            </a:lvl1pPr>
            <a:lvl2pPr marL="914400" lvl="1" indent="-228600" algn="l">
              <a:lnSpc>
                <a:spcPct val="100000"/>
              </a:lnSpc>
              <a:spcBef>
                <a:spcPts val="600"/>
              </a:spcBef>
              <a:spcAft>
                <a:spcPts val="0"/>
              </a:spcAft>
              <a:buSzPts val="1300"/>
              <a:buNone/>
              <a:defRPr sz="1500" b="1"/>
            </a:lvl2pPr>
            <a:lvl3pPr marL="1371600" lvl="2" indent="-228600" algn="l">
              <a:lnSpc>
                <a:spcPct val="100000"/>
              </a:lnSpc>
              <a:spcBef>
                <a:spcPts val="600"/>
              </a:spcBef>
              <a:spcAft>
                <a:spcPts val="0"/>
              </a:spcAft>
              <a:buSzPts val="1100"/>
              <a:buNone/>
              <a:defRPr sz="1400" b="1"/>
            </a:lvl3pPr>
            <a:lvl4pPr marL="1828800" lvl="3" indent="-228600" algn="l">
              <a:lnSpc>
                <a:spcPct val="100000"/>
              </a:lnSpc>
              <a:spcBef>
                <a:spcPts val="600"/>
              </a:spcBef>
              <a:spcAft>
                <a:spcPts val="0"/>
              </a:spcAft>
              <a:buSzPts val="1000"/>
              <a:buNone/>
              <a:defRPr sz="1200" b="1"/>
            </a:lvl4pPr>
            <a:lvl5pPr marL="2286000" lvl="4" indent="-228600" algn="l">
              <a:lnSpc>
                <a:spcPct val="100000"/>
              </a:lnSpc>
              <a:spcBef>
                <a:spcPts val="600"/>
              </a:spcBef>
              <a:spcAft>
                <a:spcPts val="0"/>
              </a:spcAft>
              <a:buSzPts val="1000"/>
              <a:buNone/>
              <a:defRPr sz="1200" b="1"/>
            </a:lvl5pPr>
            <a:lvl6pPr marL="2743200" lvl="5" indent="-228600" algn="l">
              <a:lnSpc>
                <a:spcPct val="90000"/>
              </a:lnSpc>
              <a:spcBef>
                <a:spcPts val="6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43" name="Google Shape;243;p21"/>
          <p:cNvSpPr txBox="1">
            <a:spLocks noGrp="1"/>
          </p:cNvSpPr>
          <p:nvPr>
            <p:ph type="body" idx="4"/>
          </p:nvPr>
        </p:nvSpPr>
        <p:spPr>
          <a:xfrm>
            <a:off x="4677116" y="1638300"/>
            <a:ext cx="4195200" cy="2885100"/>
          </a:xfrm>
          <a:prstGeom prst="rect">
            <a:avLst/>
          </a:prstGeom>
          <a:noFill/>
          <a:ln>
            <a:noFill/>
          </a:ln>
        </p:spPr>
        <p:txBody>
          <a:bodyPr spcFirstLastPara="1" wrap="square" lIns="68575" tIns="34275" rIns="68575" bIns="34275" anchor="t" anchorCtr="0">
            <a:normAutofit/>
          </a:bodyPr>
          <a:lstStyle>
            <a:lvl1pPr marL="457200" lvl="0" indent="-311150" algn="l">
              <a:lnSpc>
                <a:spcPct val="100000"/>
              </a:lnSpc>
              <a:spcBef>
                <a:spcPts val="600"/>
              </a:spcBef>
              <a:spcAft>
                <a:spcPts val="0"/>
              </a:spcAft>
              <a:buSzPts val="1300"/>
              <a:buFont typeface="Noto Sans Symbols"/>
              <a:buChar char="▪"/>
              <a:defRPr sz="1500"/>
            </a:lvl1pPr>
            <a:lvl2pPr marL="914400" lvl="1" indent="-298450" algn="l">
              <a:lnSpc>
                <a:spcPct val="100000"/>
              </a:lnSpc>
              <a:spcBef>
                <a:spcPts val="600"/>
              </a:spcBef>
              <a:spcAft>
                <a:spcPts val="0"/>
              </a:spcAft>
              <a:buSzPts val="1100"/>
              <a:buFont typeface="Noto Sans Symbols"/>
              <a:buChar char="▪"/>
              <a:defRPr sz="1400"/>
            </a:lvl2pPr>
            <a:lvl3pPr marL="1371600" lvl="2" indent="-292100" algn="l">
              <a:lnSpc>
                <a:spcPct val="100000"/>
              </a:lnSpc>
              <a:spcBef>
                <a:spcPts val="600"/>
              </a:spcBef>
              <a:spcAft>
                <a:spcPts val="0"/>
              </a:spcAft>
              <a:buSzPts val="1000"/>
              <a:buFont typeface="Noto Sans Symbols"/>
              <a:buChar char="▪"/>
              <a:defRPr sz="1200"/>
            </a:lvl3pPr>
            <a:lvl4pPr marL="1828800" lvl="3" indent="-285750" algn="l">
              <a:lnSpc>
                <a:spcPct val="100000"/>
              </a:lnSpc>
              <a:spcBef>
                <a:spcPts val="600"/>
              </a:spcBef>
              <a:spcAft>
                <a:spcPts val="0"/>
              </a:spcAft>
              <a:buSzPts val="900"/>
              <a:buFont typeface="Noto Sans Symbols"/>
              <a:buChar char="▪"/>
              <a:defRPr sz="1100"/>
            </a:lvl4pPr>
            <a:lvl5pPr marL="2286000" lvl="4" indent="-285750" algn="l">
              <a:lnSpc>
                <a:spcPct val="100000"/>
              </a:lnSpc>
              <a:spcBef>
                <a:spcPts val="600"/>
              </a:spcBef>
              <a:spcAft>
                <a:spcPts val="0"/>
              </a:spcAft>
              <a:buSzPts val="900"/>
              <a:buFont typeface="Noto Sans Symbols"/>
              <a:buChar char="▪"/>
              <a:defRPr sz="1100"/>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4" name="Google Shape;244;p21"/>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5" name="Google Shape;245;p21"/>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6" name="Google Shape;246;p21"/>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47" name="Google Shape;247;p21"/>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248" name="Google Shape;248;p21"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Black">
  <p:cSld name="Title Slide Black">
    <p:bg>
      <p:bgPr>
        <a:solidFill>
          <a:schemeClr val="dk1"/>
        </a:solidFill>
        <a:effectLst/>
      </p:bgPr>
    </p:bg>
    <p:spTree>
      <p:nvGrpSpPr>
        <p:cNvPr id="1" name="Shape 45"/>
        <p:cNvGrpSpPr/>
        <p:nvPr/>
      </p:nvGrpSpPr>
      <p:grpSpPr>
        <a:xfrm>
          <a:off x="0" y="0"/>
          <a:ext cx="0" cy="0"/>
          <a:chOff x="0" y="0"/>
          <a:chExt cx="0" cy="0"/>
        </a:xfrm>
      </p:grpSpPr>
      <p:pic>
        <p:nvPicPr>
          <p:cNvPr id="46" name="Google Shape;46;p4" descr="Text&#10;&#10;Description automatically generated"/>
          <p:cNvPicPr preferRelativeResize="0"/>
          <p:nvPr/>
        </p:nvPicPr>
        <p:blipFill rotWithShape="1">
          <a:blip r:embed="rId2">
            <a:alphaModFix/>
          </a:blip>
          <a:srcRect/>
          <a:stretch/>
        </p:blipFill>
        <p:spPr>
          <a:xfrm>
            <a:off x="-1521" y="4116842"/>
            <a:ext cx="4572003" cy="1026658"/>
          </a:xfrm>
          <a:prstGeom prst="rect">
            <a:avLst/>
          </a:prstGeom>
          <a:noFill/>
          <a:ln>
            <a:noFill/>
          </a:ln>
        </p:spPr>
      </p:pic>
      <p:sp>
        <p:nvSpPr>
          <p:cNvPr id="47" name="Google Shape;47;p4"/>
          <p:cNvSpPr txBox="1">
            <a:spLocks noGrp="1"/>
          </p:cNvSpPr>
          <p:nvPr>
            <p:ph type="ctrTitle"/>
          </p:nvPr>
        </p:nvSpPr>
        <p:spPr>
          <a:xfrm>
            <a:off x="339555" y="771705"/>
            <a:ext cx="7137600" cy="1105500"/>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lt1"/>
              </a:buClr>
              <a:buSzPts val="4100"/>
              <a:buFont typeface="Barlow Condensed"/>
              <a:buNone/>
              <a:defRPr sz="4100" b="1" cap="none">
                <a:solidFill>
                  <a:schemeClr val="lt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4"/>
          <p:cNvSpPr txBox="1">
            <a:spLocks noGrp="1"/>
          </p:cNvSpPr>
          <p:nvPr>
            <p:ph type="subTitle" idx="1"/>
          </p:nvPr>
        </p:nvSpPr>
        <p:spPr>
          <a:xfrm>
            <a:off x="339555" y="3200116"/>
            <a:ext cx="4114800" cy="499800"/>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D8D8D8"/>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9" name="Google Shape;49;p4"/>
          <p:cNvSpPr txBox="1">
            <a:spLocks noGrp="1"/>
          </p:cNvSpPr>
          <p:nvPr>
            <p:ph type="dt" idx="10"/>
          </p:nvPr>
        </p:nvSpPr>
        <p:spPr>
          <a:xfrm>
            <a:off x="339555" y="1981747"/>
            <a:ext cx="887100" cy="283500"/>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4"/>
          <p:cNvSpPr txBox="1">
            <a:spLocks noGrp="1"/>
          </p:cNvSpPr>
          <p:nvPr>
            <p:ph type="ftr" idx="11"/>
          </p:nvPr>
        </p:nvSpPr>
        <p:spPr>
          <a:xfrm>
            <a:off x="4967755" y="4782923"/>
            <a:ext cx="32202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D8D8D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1" name="Google Shape;51;p4"/>
          <p:cNvSpPr txBox="1">
            <a:spLocks noGrp="1"/>
          </p:cNvSpPr>
          <p:nvPr>
            <p:ph type="sldNum" idx="12"/>
          </p:nvPr>
        </p:nvSpPr>
        <p:spPr>
          <a:xfrm>
            <a:off x="8361312" y="4782923"/>
            <a:ext cx="4155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rgbClr val="D8D8D8"/>
                </a:solidFill>
                <a:latin typeface="Verdana"/>
                <a:ea typeface="Verdana"/>
                <a:cs typeface="Verdana"/>
                <a:sym typeface="Verdana"/>
              </a:defRPr>
            </a:lvl1pPr>
            <a:lvl2pPr marL="0" lvl="1" indent="0" algn="ctr">
              <a:spcBef>
                <a:spcPts val="0"/>
              </a:spcBef>
              <a:buNone/>
              <a:defRPr sz="800" b="0" i="0" u="none" strike="noStrike" cap="none">
                <a:solidFill>
                  <a:srgbClr val="D8D8D8"/>
                </a:solidFill>
                <a:latin typeface="Verdana"/>
                <a:ea typeface="Verdana"/>
                <a:cs typeface="Verdana"/>
                <a:sym typeface="Verdana"/>
              </a:defRPr>
            </a:lvl2pPr>
            <a:lvl3pPr marL="0" lvl="2" indent="0" algn="ctr">
              <a:spcBef>
                <a:spcPts val="0"/>
              </a:spcBef>
              <a:buNone/>
              <a:defRPr sz="800" b="0" i="0" u="none" strike="noStrike" cap="none">
                <a:solidFill>
                  <a:srgbClr val="D8D8D8"/>
                </a:solidFill>
                <a:latin typeface="Verdana"/>
                <a:ea typeface="Verdana"/>
                <a:cs typeface="Verdana"/>
                <a:sym typeface="Verdana"/>
              </a:defRPr>
            </a:lvl3pPr>
            <a:lvl4pPr marL="0" lvl="3" indent="0" algn="ctr">
              <a:spcBef>
                <a:spcPts val="0"/>
              </a:spcBef>
              <a:buNone/>
              <a:defRPr sz="800" b="0" i="0" u="none" strike="noStrike" cap="none">
                <a:solidFill>
                  <a:srgbClr val="D8D8D8"/>
                </a:solidFill>
                <a:latin typeface="Verdana"/>
                <a:ea typeface="Verdana"/>
                <a:cs typeface="Verdana"/>
                <a:sym typeface="Verdana"/>
              </a:defRPr>
            </a:lvl4pPr>
            <a:lvl5pPr marL="0" lvl="4" indent="0" algn="ctr">
              <a:spcBef>
                <a:spcPts val="0"/>
              </a:spcBef>
              <a:buNone/>
              <a:defRPr sz="800" b="0" i="0" u="none" strike="noStrike" cap="none">
                <a:solidFill>
                  <a:srgbClr val="D8D8D8"/>
                </a:solidFill>
                <a:latin typeface="Verdana"/>
                <a:ea typeface="Verdana"/>
                <a:cs typeface="Verdana"/>
                <a:sym typeface="Verdana"/>
              </a:defRPr>
            </a:lvl5pPr>
            <a:lvl6pPr marL="0" lvl="5" indent="0" algn="ctr">
              <a:spcBef>
                <a:spcPts val="0"/>
              </a:spcBef>
              <a:buNone/>
              <a:defRPr sz="800" b="0" i="0" u="none" strike="noStrike" cap="none">
                <a:solidFill>
                  <a:srgbClr val="D8D8D8"/>
                </a:solidFill>
                <a:latin typeface="Verdana"/>
                <a:ea typeface="Verdana"/>
                <a:cs typeface="Verdana"/>
                <a:sym typeface="Verdana"/>
              </a:defRPr>
            </a:lvl6pPr>
            <a:lvl7pPr marL="0" lvl="6" indent="0" algn="ctr">
              <a:spcBef>
                <a:spcPts val="0"/>
              </a:spcBef>
              <a:buNone/>
              <a:defRPr sz="800" b="0" i="0" u="none" strike="noStrike" cap="none">
                <a:solidFill>
                  <a:srgbClr val="D8D8D8"/>
                </a:solidFill>
                <a:latin typeface="Verdana"/>
                <a:ea typeface="Verdana"/>
                <a:cs typeface="Verdana"/>
                <a:sym typeface="Verdana"/>
              </a:defRPr>
            </a:lvl7pPr>
            <a:lvl8pPr marL="0" lvl="7" indent="0" algn="ctr">
              <a:spcBef>
                <a:spcPts val="0"/>
              </a:spcBef>
              <a:buNone/>
              <a:defRPr sz="800" b="0" i="0" u="none" strike="noStrike" cap="none">
                <a:solidFill>
                  <a:srgbClr val="D8D8D8"/>
                </a:solidFill>
                <a:latin typeface="Verdana"/>
                <a:ea typeface="Verdana"/>
                <a:cs typeface="Verdana"/>
                <a:sym typeface="Verdana"/>
              </a:defRPr>
            </a:lvl8pPr>
            <a:lvl9pPr marL="0" lvl="8" indent="0" algn="ctr">
              <a:spcBef>
                <a:spcPts val="0"/>
              </a:spcBef>
              <a:buNone/>
              <a:defRPr sz="800" b="0" i="0" u="none" strike="noStrike" cap="none">
                <a:solidFill>
                  <a:srgbClr val="D8D8D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52" name="Google Shape;52;p4"/>
          <p:cNvGrpSpPr/>
          <p:nvPr/>
        </p:nvGrpSpPr>
        <p:grpSpPr>
          <a:xfrm>
            <a:off x="5" y="33"/>
            <a:ext cx="9144159" cy="297799"/>
            <a:chOff x="421830" y="1342659"/>
            <a:chExt cx="10018800" cy="290479"/>
          </a:xfrm>
        </p:grpSpPr>
        <p:sp>
          <p:nvSpPr>
            <p:cNvPr id="53" name="Google Shape;53;p4"/>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54" name="Google Shape;54;p4"/>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55" name="Google Shape;55;p4"/>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56" name="Google Shape;56;p4"/>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57" name="Google Shape;57;p4"/>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9"/>
        <p:cNvGrpSpPr/>
        <p:nvPr/>
      </p:nvGrpSpPr>
      <p:grpSpPr>
        <a:xfrm>
          <a:off x="0" y="0"/>
          <a:ext cx="0" cy="0"/>
          <a:chOff x="0" y="0"/>
          <a:chExt cx="0" cy="0"/>
        </a:xfrm>
      </p:grpSpPr>
      <p:sp>
        <p:nvSpPr>
          <p:cNvPr id="250" name="Google Shape;250;p22"/>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1" name="Google Shape;251;p22"/>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2" name="Google Shape;252;p22"/>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253" name="Google Shape;253;p22"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_NoBkgrd">
  <p:cSld name="Blank_NoBkgrd">
    <p:spTree>
      <p:nvGrpSpPr>
        <p:cNvPr id="1" name="Shape 254"/>
        <p:cNvGrpSpPr/>
        <p:nvPr/>
      </p:nvGrpSpPr>
      <p:grpSpPr>
        <a:xfrm>
          <a:off x="0" y="0"/>
          <a:ext cx="0" cy="0"/>
          <a:chOff x="0" y="0"/>
          <a:chExt cx="0" cy="0"/>
        </a:xfrm>
      </p:grpSpPr>
      <p:sp>
        <p:nvSpPr>
          <p:cNvPr id="255" name="Google Shape;255;p23"/>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6" name="Google Shape;256;p23"/>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57" name="Google Shape;257;p23"/>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258" name="Google Shape;258;p23"/>
          <p:cNvGrpSpPr/>
          <p:nvPr/>
        </p:nvGrpSpPr>
        <p:grpSpPr>
          <a:xfrm>
            <a:off x="5" y="33"/>
            <a:ext cx="9144159" cy="297799"/>
            <a:chOff x="421830" y="1342659"/>
            <a:chExt cx="10018800" cy="290479"/>
          </a:xfrm>
        </p:grpSpPr>
        <p:sp>
          <p:nvSpPr>
            <p:cNvPr id="259" name="Google Shape;259;p23"/>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60" name="Google Shape;260;p23"/>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61" name="Google Shape;261;p23"/>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62" name="Google Shape;262;p23"/>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263" name="Google Shape;263;p23"/>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a:xfrm>
            <a:off x="3543300" y="4767263"/>
            <a:ext cx="2057400" cy="273844"/>
          </a:xfrm>
        </p:spPr>
        <p:txBody>
          <a:bodyPr/>
          <a:lstStyle/>
          <a:p>
            <a:pPr algn="ctr"/>
            <a:r>
              <a:rPr lang="en-US"/>
              <a:t>16.12.2021</a:t>
            </a:r>
            <a:endParaRPr lang="tr-TR" dirty="0"/>
          </a:p>
        </p:txBody>
      </p:sp>
      <p:sp>
        <p:nvSpPr>
          <p:cNvPr id="5" name="Altbilgi Yer Tutucusu 4"/>
          <p:cNvSpPr>
            <a:spLocks noGrp="1"/>
          </p:cNvSpPr>
          <p:nvPr>
            <p:ph type="ftr" sz="quarter" idx="11"/>
          </p:nvPr>
        </p:nvSpPr>
        <p:spPr>
          <a:xfrm>
            <a:off x="599250" y="4767263"/>
            <a:ext cx="1863098" cy="273844"/>
          </a:xfrm>
        </p:spPr>
        <p:txBody>
          <a:bodyPr/>
          <a:lstStyle/>
          <a:p>
            <a:r>
              <a:rPr lang="tr-TR"/>
              <a:t>Parker</a:t>
            </a:r>
            <a:endParaRPr lang="tr-TR" dirty="0"/>
          </a:p>
        </p:txBody>
      </p:sp>
      <p:sp>
        <p:nvSpPr>
          <p:cNvPr id="6" name="Slayt Numarası Yer Tutucusu 5"/>
          <p:cNvSpPr>
            <a:spLocks noGrp="1"/>
          </p:cNvSpPr>
          <p:nvPr>
            <p:ph type="sldNum" sz="quarter" idx="12"/>
          </p:nvPr>
        </p:nvSpPr>
        <p:spPr/>
        <p:txBody>
          <a:bodyPr/>
          <a:lstStyle/>
          <a:p>
            <a:fld id="{1B95FEF9-6D30-40C5-B3FC-971A62506BE8}" type="slidenum">
              <a:rPr lang="tr-TR" smtClean="0"/>
              <a:pPr/>
              <a:t>‹#›</a:t>
            </a:fld>
            <a:endParaRPr lang="en-US" dirty="0"/>
          </a:p>
        </p:txBody>
      </p:sp>
      <p:sp>
        <p:nvSpPr>
          <p:cNvPr id="8" name="Content Placeholder 7">
            <a:extLst>
              <a:ext uri="{FF2B5EF4-FFF2-40B4-BE49-F238E27FC236}">
                <a16:creationId xmlns:a16="http://schemas.microsoft.com/office/drawing/2014/main" id="{9D4F28F1-388B-4D25-BBC2-BEDF1D517C6E}"/>
              </a:ext>
            </a:extLst>
          </p:cNvPr>
          <p:cNvSpPr>
            <a:spLocks noGrp="1"/>
          </p:cNvSpPr>
          <p:nvPr>
            <p:ph sz="quarter" idx="13"/>
          </p:nvPr>
        </p:nvSpPr>
        <p:spPr>
          <a:xfrm>
            <a:off x="8110538" y="4969669"/>
            <a:ext cx="6858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54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Black with Image">
  <p:cSld name="Title Slide Black with Image">
    <p:bg>
      <p:bgPr>
        <a:solidFill>
          <a:schemeClr val="dk1"/>
        </a:solidFill>
        <a:effectLst/>
      </p:bgPr>
    </p:bg>
    <p:spTree>
      <p:nvGrpSpPr>
        <p:cNvPr id="1" name="Shape 58"/>
        <p:cNvGrpSpPr/>
        <p:nvPr/>
      </p:nvGrpSpPr>
      <p:grpSpPr>
        <a:xfrm>
          <a:off x="0" y="0"/>
          <a:ext cx="0" cy="0"/>
          <a:chOff x="0" y="0"/>
          <a:chExt cx="0" cy="0"/>
        </a:xfrm>
      </p:grpSpPr>
      <p:sp>
        <p:nvSpPr>
          <p:cNvPr id="59" name="Google Shape;59;p5"/>
          <p:cNvSpPr>
            <a:spLocks noGrp="1"/>
          </p:cNvSpPr>
          <p:nvPr>
            <p:ph type="pic" idx="2"/>
          </p:nvPr>
        </p:nvSpPr>
        <p:spPr>
          <a:xfrm>
            <a:off x="4570593" y="297873"/>
            <a:ext cx="4573500" cy="4845600"/>
          </a:xfrm>
          <a:prstGeom prst="rect">
            <a:avLst/>
          </a:prstGeom>
          <a:noFill/>
          <a:ln>
            <a:noFill/>
          </a:ln>
        </p:spPr>
      </p:sp>
      <p:sp>
        <p:nvSpPr>
          <p:cNvPr id="60" name="Google Shape;60;p5"/>
          <p:cNvSpPr txBox="1">
            <a:spLocks noGrp="1"/>
          </p:cNvSpPr>
          <p:nvPr>
            <p:ph type="ctrTitle"/>
          </p:nvPr>
        </p:nvSpPr>
        <p:spPr>
          <a:xfrm>
            <a:off x="339555" y="771705"/>
            <a:ext cx="4114800" cy="1105500"/>
          </a:xfrm>
          <a:prstGeom prst="rect">
            <a:avLst/>
          </a:prstGeom>
          <a:noFill/>
          <a:ln>
            <a:noFill/>
          </a:ln>
        </p:spPr>
        <p:txBody>
          <a:bodyPr spcFirstLastPara="1" wrap="square" lIns="0" tIns="34275" rIns="68575" bIns="34275" anchor="b" anchorCtr="0">
            <a:noAutofit/>
          </a:bodyPr>
          <a:lstStyle>
            <a:lvl1pPr lvl="0" algn="l">
              <a:lnSpc>
                <a:spcPct val="85000"/>
              </a:lnSpc>
              <a:spcBef>
                <a:spcPts val="0"/>
              </a:spcBef>
              <a:spcAft>
                <a:spcPts val="0"/>
              </a:spcAft>
              <a:buClr>
                <a:schemeClr val="lt1"/>
              </a:buClr>
              <a:buSzPts val="4100"/>
              <a:buFont typeface="Barlow Condensed"/>
              <a:buNone/>
              <a:defRPr sz="4100" b="1" cap="none">
                <a:solidFill>
                  <a:schemeClr val="lt1"/>
                </a:solidFill>
                <a:latin typeface="Barlow Condensed"/>
                <a:ea typeface="Barlow Condensed"/>
                <a:cs typeface="Barlow Condensed"/>
                <a:sym typeface="Barlow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 name="Google Shape;61;p5"/>
          <p:cNvSpPr txBox="1">
            <a:spLocks noGrp="1"/>
          </p:cNvSpPr>
          <p:nvPr>
            <p:ph type="subTitle" idx="1"/>
          </p:nvPr>
        </p:nvSpPr>
        <p:spPr>
          <a:xfrm>
            <a:off x="339555" y="3200116"/>
            <a:ext cx="4114800" cy="499800"/>
          </a:xfrm>
          <a:prstGeom prst="rect">
            <a:avLst/>
          </a:prstGeom>
          <a:noFill/>
          <a:ln>
            <a:noFill/>
          </a:ln>
        </p:spPr>
        <p:txBody>
          <a:bodyPr spcFirstLastPara="1" wrap="square" lIns="0" tIns="34275" rIns="68575" bIns="34275" anchor="t" anchorCtr="0">
            <a:normAutofit/>
          </a:bodyPr>
          <a:lstStyle>
            <a:lvl1pPr lvl="0" algn="l">
              <a:lnSpc>
                <a:spcPct val="100000"/>
              </a:lnSpc>
              <a:spcBef>
                <a:spcPts val="600"/>
              </a:spcBef>
              <a:spcAft>
                <a:spcPts val="0"/>
              </a:spcAft>
              <a:buSzPts val="1000"/>
              <a:buNone/>
              <a:defRPr sz="1100" b="0">
                <a:solidFill>
                  <a:srgbClr val="D8D8D8"/>
                </a:solidFill>
              </a:defRPr>
            </a:lvl1pPr>
            <a:lvl2pPr lvl="1" algn="ctr">
              <a:lnSpc>
                <a:spcPct val="100000"/>
              </a:lnSpc>
              <a:spcBef>
                <a:spcPts val="600"/>
              </a:spcBef>
              <a:spcAft>
                <a:spcPts val="0"/>
              </a:spcAft>
              <a:buSzPts val="1300"/>
              <a:buNone/>
              <a:defRPr sz="1500"/>
            </a:lvl2pPr>
            <a:lvl3pPr lvl="2" algn="ctr">
              <a:lnSpc>
                <a:spcPct val="100000"/>
              </a:lnSpc>
              <a:spcBef>
                <a:spcPts val="600"/>
              </a:spcBef>
              <a:spcAft>
                <a:spcPts val="0"/>
              </a:spcAft>
              <a:buSzPts val="1100"/>
              <a:buNone/>
              <a:defRPr sz="1400"/>
            </a:lvl3pPr>
            <a:lvl4pPr lvl="3" algn="ctr">
              <a:lnSpc>
                <a:spcPct val="100000"/>
              </a:lnSpc>
              <a:spcBef>
                <a:spcPts val="600"/>
              </a:spcBef>
              <a:spcAft>
                <a:spcPts val="0"/>
              </a:spcAft>
              <a:buSzPts val="1000"/>
              <a:buNone/>
              <a:defRPr sz="1200"/>
            </a:lvl4pPr>
            <a:lvl5pPr lvl="4" algn="ctr">
              <a:lnSpc>
                <a:spcPct val="100000"/>
              </a:lnSpc>
              <a:spcBef>
                <a:spcPts val="600"/>
              </a:spcBef>
              <a:spcAft>
                <a:spcPts val="0"/>
              </a:spcAft>
              <a:buSzPts val="1000"/>
              <a:buNone/>
              <a:defRPr sz="1200"/>
            </a:lvl5pPr>
            <a:lvl6pPr lvl="5" algn="ctr">
              <a:lnSpc>
                <a:spcPct val="90000"/>
              </a:lnSpc>
              <a:spcBef>
                <a:spcPts val="6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2" name="Google Shape;62;p5"/>
          <p:cNvSpPr txBox="1">
            <a:spLocks noGrp="1"/>
          </p:cNvSpPr>
          <p:nvPr>
            <p:ph type="dt" idx="10"/>
          </p:nvPr>
        </p:nvSpPr>
        <p:spPr>
          <a:xfrm>
            <a:off x="339555" y="1981747"/>
            <a:ext cx="887100" cy="283500"/>
          </a:xfrm>
          <a:prstGeom prst="rect">
            <a:avLst/>
          </a:prstGeom>
          <a:solidFill>
            <a:schemeClr val="accent1"/>
          </a:solidFill>
          <a:ln>
            <a:noFill/>
          </a:ln>
        </p:spPr>
        <p:txBody>
          <a:bodyPr spcFirstLastPara="1" wrap="square" lIns="68575" tIns="34275" rIns="68575" bIns="34275" anchor="ctr" anchorCtr="0">
            <a:noAutofit/>
          </a:bodyPr>
          <a:lstStyle>
            <a:lvl1pPr lvl="0" algn="ctr">
              <a:spcBef>
                <a:spcPts val="0"/>
              </a:spcBef>
              <a:spcAft>
                <a:spcPts val="0"/>
              </a:spcAft>
              <a:buSzPts val="1100"/>
              <a:buNone/>
              <a:defRPr sz="800">
                <a:solidFill>
                  <a:schemeClr val="dk1"/>
                </a:solidFill>
                <a:latin typeface="Verdana"/>
                <a:ea typeface="Verdana"/>
                <a:cs typeface="Verdana"/>
                <a:sym typeface="Verdana"/>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3" name="Google Shape;63;p5"/>
          <p:cNvSpPr txBox="1">
            <a:spLocks noGrp="1"/>
          </p:cNvSpPr>
          <p:nvPr>
            <p:ph type="ftr" idx="11"/>
          </p:nvPr>
        </p:nvSpPr>
        <p:spPr>
          <a:xfrm>
            <a:off x="4967755" y="4782923"/>
            <a:ext cx="32202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solidFill>
                  <a:srgbClr val="D8D8D8"/>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4" name="Google Shape;64;p5"/>
          <p:cNvSpPr txBox="1">
            <a:spLocks noGrp="1"/>
          </p:cNvSpPr>
          <p:nvPr>
            <p:ph type="sldNum" idx="12"/>
          </p:nvPr>
        </p:nvSpPr>
        <p:spPr>
          <a:xfrm>
            <a:off x="8361312" y="4782923"/>
            <a:ext cx="4155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sz="800" b="0" i="0" u="none" strike="noStrike" cap="none">
                <a:solidFill>
                  <a:srgbClr val="D8D8D8"/>
                </a:solidFill>
                <a:latin typeface="Verdana"/>
                <a:ea typeface="Verdana"/>
                <a:cs typeface="Verdana"/>
                <a:sym typeface="Verdana"/>
              </a:defRPr>
            </a:lvl1pPr>
            <a:lvl2pPr marL="0" lvl="1" indent="0" algn="ctr">
              <a:spcBef>
                <a:spcPts val="0"/>
              </a:spcBef>
              <a:buNone/>
              <a:defRPr sz="800" b="0" i="0" u="none" strike="noStrike" cap="none">
                <a:solidFill>
                  <a:srgbClr val="D8D8D8"/>
                </a:solidFill>
                <a:latin typeface="Verdana"/>
                <a:ea typeface="Verdana"/>
                <a:cs typeface="Verdana"/>
                <a:sym typeface="Verdana"/>
              </a:defRPr>
            </a:lvl2pPr>
            <a:lvl3pPr marL="0" lvl="2" indent="0" algn="ctr">
              <a:spcBef>
                <a:spcPts val="0"/>
              </a:spcBef>
              <a:buNone/>
              <a:defRPr sz="800" b="0" i="0" u="none" strike="noStrike" cap="none">
                <a:solidFill>
                  <a:srgbClr val="D8D8D8"/>
                </a:solidFill>
                <a:latin typeface="Verdana"/>
                <a:ea typeface="Verdana"/>
                <a:cs typeface="Verdana"/>
                <a:sym typeface="Verdana"/>
              </a:defRPr>
            </a:lvl3pPr>
            <a:lvl4pPr marL="0" lvl="3" indent="0" algn="ctr">
              <a:spcBef>
                <a:spcPts val="0"/>
              </a:spcBef>
              <a:buNone/>
              <a:defRPr sz="800" b="0" i="0" u="none" strike="noStrike" cap="none">
                <a:solidFill>
                  <a:srgbClr val="D8D8D8"/>
                </a:solidFill>
                <a:latin typeface="Verdana"/>
                <a:ea typeface="Verdana"/>
                <a:cs typeface="Verdana"/>
                <a:sym typeface="Verdana"/>
              </a:defRPr>
            </a:lvl4pPr>
            <a:lvl5pPr marL="0" lvl="4" indent="0" algn="ctr">
              <a:spcBef>
                <a:spcPts val="0"/>
              </a:spcBef>
              <a:buNone/>
              <a:defRPr sz="800" b="0" i="0" u="none" strike="noStrike" cap="none">
                <a:solidFill>
                  <a:srgbClr val="D8D8D8"/>
                </a:solidFill>
                <a:latin typeface="Verdana"/>
                <a:ea typeface="Verdana"/>
                <a:cs typeface="Verdana"/>
                <a:sym typeface="Verdana"/>
              </a:defRPr>
            </a:lvl5pPr>
            <a:lvl6pPr marL="0" lvl="5" indent="0" algn="ctr">
              <a:spcBef>
                <a:spcPts val="0"/>
              </a:spcBef>
              <a:buNone/>
              <a:defRPr sz="800" b="0" i="0" u="none" strike="noStrike" cap="none">
                <a:solidFill>
                  <a:srgbClr val="D8D8D8"/>
                </a:solidFill>
                <a:latin typeface="Verdana"/>
                <a:ea typeface="Verdana"/>
                <a:cs typeface="Verdana"/>
                <a:sym typeface="Verdana"/>
              </a:defRPr>
            </a:lvl6pPr>
            <a:lvl7pPr marL="0" lvl="6" indent="0" algn="ctr">
              <a:spcBef>
                <a:spcPts val="0"/>
              </a:spcBef>
              <a:buNone/>
              <a:defRPr sz="800" b="0" i="0" u="none" strike="noStrike" cap="none">
                <a:solidFill>
                  <a:srgbClr val="D8D8D8"/>
                </a:solidFill>
                <a:latin typeface="Verdana"/>
                <a:ea typeface="Verdana"/>
                <a:cs typeface="Verdana"/>
                <a:sym typeface="Verdana"/>
              </a:defRPr>
            </a:lvl7pPr>
            <a:lvl8pPr marL="0" lvl="7" indent="0" algn="ctr">
              <a:spcBef>
                <a:spcPts val="0"/>
              </a:spcBef>
              <a:buNone/>
              <a:defRPr sz="800" b="0" i="0" u="none" strike="noStrike" cap="none">
                <a:solidFill>
                  <a:srgbClr val="D8D8D8"/>
                </a:solidFill>
                <a:latin typeface="Verdana"/>
                <a:ea typeface="Verdana"/>
                <a:cs typeface="Verdana"/>
                <a:sym typeface="Verdana"/>
              </a:defRPr>
            </a:lvl8pPr>
            <a:lvl9pPr marL="0" lvl="8" indent="0" algn="ctr">
              <a:spcBef>
                <a:spcPts val="0"/>
              </a:spcBef>
              <a:buNone/>
              <a:defRPr sz="800" b="0" i="0" u="none" strike="noStrike" cap="none">
                <a:solidFill>
                  <a:srgbClr val="D8D8D8"/>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en"/>
              <a:t>‹#›</a:t>
            </a:fld>
            <a:endParaRPr/>
          </a:p>
        </p:txBody>
      </p:sp>
      <p:grpSp>
        <p:nvGrpSpPr>
          <p:cNvPr id="65" name="Google Shape;65;p5"/>
          <p:cNvGrpSpPr/>
          <p:nvPr/>
        </p:nvGrpSpPr>
        <p:grpSpPr>
          <a:xfrm>
            <a:off x="5" y="33"/>
            <a:ext cx="9144159" cy="297799"/>
            <a:chOff x="421830" y="1342659"/>
            <a:chExt cx="10018800" cy="290479"/>
          </a:xfrm>
        </p:grpSpPr>
        <p:sp>
          <p:nvSpPr>
            <p:cNvPr id="66" name="Google Shape;66;p5"/>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67" name="Google Shape;67;p5"/>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68" name="Google Shape;68;p5"/>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69" name="Google Shape;69;p5"/>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70" name="Google Shape;70;p5"/>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pic>
        <p:nvPicPr>
          <p:cNvPr id="71" name="Google Shape;71;p5" descr="Text&#10;&#10;Description automatically generated"/>
          <p:cNvPicPr preferRelativeResize="0"/>
          <p:nvPr/>
        </p:nvPicPr>
        <p:blipFill rotWithShape="1">
          <a:blip r:embed="rId2">
            <a:alphaModFix/>
          </a:blip>
          <a:srcRect/>
          <a:stretch/>
        </p:blipFill>
        <p:spPr>
          <a:xfrm>
            <a:off x="-1521" y="4116842"/>
            <a:ext cx="4572003" cy="10266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6"/>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3000"/>
              <a:buFont typeface="Barlow Condensed"/>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6"/>
          <p:cNvSpPr txBox="1">
            <a:spLocks noGrp="1"/>
          </p:cNvSpPr>
          <p:nvPr>
            <p:ph type="body" idx="1"/>
          </p:nvPr>
        </p:nvSpPr>
        <p:spPr>
          <a:xfrm>
            <a:off x="194911" y="1059872"/>
            <a:ext cx="8677200" cy="3446400"/>
          </a:xfrm>
          <a:prstGeom prst="rect">
            <a:avLst/>
          </a:prstGeom>
          <a:noFill/>
          <a:ln>
            <a:noFill/>
          </a:ln>
        </p:spPr>
        <p:txBody>
          <a:bodyPr spcFirstLastPara="1" wrap="square" lIns="68575" tIns="34275" rIns="68575" bIns="34275" anchor="t" anchorCtr="0">
            <a:normAutofit/>
          </a:bodyPr>
          <a:lstStyle>
            <a:lvl1pPr marL="457200" lvl="0" indent="-298450" algn="l">
              <a:lnSpc>
                <a:spcPct val="100000"/>
              </a:lnSpc>
              <a:spcBef>
                <a:spcPts val="600"/>
              </a:spcBef>
              <a:spcAft>
                <a:spcPts val="0"/>
              </a:spcAft>
              <a:buSzPts val="1100"/>
              <a:buChar char="▪"/>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6"/>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6" name="Google Shape;76;p6"/>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7" name="Google Shape;77;p6"/>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78" name="Google Shape;78;p6"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7"/>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7"/>
          <p:cNvSpPr txBox="1">
            <a:spLocks noGrp="1"/>
          </p:cNvSpPr>
          <p:nvPr>
            <p:ph type="body" idx="1"/>
          </p:nvPr>
        </p:nvSpPr>
        <p:spPr>
          <a:xfrm>
            <a:off x="194912" y="1059873"/>
            <a:ext cx="4190100" cy="3442800"/>
          </a:xfrm>
          <a:prstGeom prst="rect">
            <a:avLst/>
          </a:prstGeom>
          <a:noFill/>
          <a:ln>
            <a:noFill/>
          </a:ln>
        </p:spPr>
        <p:txBody>
          <a:bodyPr spcFirstLastPara="1" wrap="square" lIns="68575" tIns="34275" rIns="68575" bIns="34275" anchor="t" anchorCtr="0">
            <a:normAutofit/>
          </a:bodyPr>
          <a:lstStyle>
            <a:lvl1pPr marL="457200" lvl="0" indent="-323850" algn="l">
              <a:lnSpc>
                <a:spcPct val="100000"/>
              </a:lnSpc>
              <a:spcBef>
                <a:spcPts val="600"/>
              </a:spcBef>
              <a:spcAft>
                <a:spcPts val="0"/>
              </a:spcAft>
              <a:buSzPts val="1500"/>
              <a:buFont typeface="Noto Sans Symbols"/>
              <a:buChar char="▪"/>
              <a:defRPr/>
            </a:lvl1pPr>
            <a:lvl2pPr marL="914400" lvl="1" indent="-311150" algn="l">
              <a:lnSpc>
                <a:spcPct val="100000"/>
              </a:lnSpc>
              <a:spcBef>
                <a:spcPts val="600"/>
              </a:spcBef>
              <a:spcAft>
                <a:spcPts val="0"/>
              </a:spcAft>
              <a:buSzPts val="1300"/>
              <a:buFont typeface="Noto Sans Symbols"/>
              <a:buChar char="▪"/>
              <a:defRPr/>
            </a:lvl2pPr>
            <a:lvl3pPr marL="1371600" lvl="2" indent="-298450" algn="l">
              <a:lnSpc>
                <a:spcPct val="100000"/>
              </a:lnSpc>
              <a:spcBef>
                <a:spcPts val="600"/>
              </a:spcBef>
              <a:spcAft>
                <a:spcPts val="0"/>
              </a:spcAft>
              <a:buSzPts val="1100"/>
              <a:buFont typeface="Noto Sans Symbols"/>
              <a:buChar char="▪"/>
              <a:defRPr/>
            </a:lvl3pPr>
            <a:lvl4pPr marL="1828800" lvl="3" indent="-292100" algn="l">
              <a:lnSpc>
                <a:spcPct val="100000"/>
              </a:lnSpc>
              <a:spcBef>
                <a:spcPts val="600"/>
              </a:spcBef>
              <a:spcAft>
                <a:spcPts val="0"/>
              </a:spcAft>
              <a:buSzPts val="1000"/>
              <a:buFont typeface="Noto Sans Symbols"/>
              <a:buChar char="▪"/>
              <a:defRPr/>
            </a:lvl4pPr>
            <a:lvl5pPr marL="2286000" lvl="4" indent="-292100" algn="l">
              <a:lnSpc>
                <a:spcPct val="100000"/>
              </a:lnSpc>
              <a:spcBef>
                <a:spcPts val="600"/>
              </a:spcBef>
              <a:spcAft>
                <a:spcPts val="0"/>
              </a:spcAft>
              <a:buSzPts val="1000"/>
              <a:buFont typeface="Noto Sans Symbols"/>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7"/>
          <p:cNvSpPr txBox="1">
            <a:spLocks noGrp="1"/>
          </p:cNvSpPr>
          <p:nvPr>
            <p:ph type="body" idx="2"/>
          </p:nvPr>
        </p:nvSpPr>
        <p:spPr>
          <a:xfrm>
            <a:off x="4628244" y="1059873"/>
            <a:ext cx="4244100" cy="3442800"/>
          </a:xfrm>
          <a:prstGeom prst="rect">
            <a:avLst/>
          </a:prstGeom>
          <a:noFill/>
          <a:ln>
            <a:noFill/>
          </a:ln>
        </p:spPr>
        <p:txBody>
          <a:bodyPr spcFirstLastPara="1" wrap="square" lIns="68575" tIns="34275" rIns="68575" bIns="34275" anchor="t" anchorCtr="0">
            <a:normAutofit/>
          </a:bodyPr>
          <a:lstStyle>
            <a:lvl1pPr marL="457200" lvl="0" indent="-323850" algn="l">
              <a:lnSpc>
                <a:spcPct val="100000"/>
              </a:lnSpc>
              <a:spcBef>
                <a:spcPts val="600"/>
              </a:spcBef>
              <a:spcAft>
                <a:spcPts val="0"/>
              </a:spcAft>
              <a:buSzPts val="1500"/>
              <a:buFont typeface="Noto Sans Symbols"/>
              <a:buChar char="▪"/>
              <a:defRPr/>
            </a:lvl1pPr>
            <a:lvl2pPr marL="914400" lvl="1" indent="-311150" algn="l">
              <a:lnSpc>
                <a:spcPct val="100000"/>
              </a:lnSpc>
              <a:spcBef>
                <a:spcPts val="600"/>
              </a:spcBef>
              <a:spcAft>
                <a:spcPts val="0"/>
              </a:spcAft>
              <a:buSzPts val="1300"/>
              <a:buFont typeface="Noto Sans Symbols"/>
              <a:buChar char="▪"/>
              <a:defRPr/>
            </a:lvl2pPr>
            <a:lvl3pPr marL="1371600" lvl="2" indent="-298450" algn="l">
              <a:lnSpc>
                <a:spcPct val="100000"/>
              </a:lnSpc>
              <a:spcBef>
                <a:spcPts val="600"/>
              </a:spcBef>
              <a:spcAft>
                <a:spcPts val="0"/>
              </a:spcAft>
              <a:buSzPts val="1100"/>
              <a:buFont typeface="Noto Sans Symbols"/>
              <a:buChar char="▪"/>
              <a:defRPr/>
            </a:lvl3pPr>
            <a:lvl4pPr marL="1828800" lvl="3" indent="-292100" algn="l">
              <a:lnSpc>
                <a:spcPct val="100000"/>
              </a:lnSpc>
              <a:spcBef>
                <a:spcPts val="600"/>
              </a:spcBef>
              <a:spcAft>
                <a:spcPts val="0"/>
              </a:spcAft>
              <a:buSzPts val="1000"/>
              <a:buFont typeface="Noto Sans Symbols"/>
              <a:buChar char="▪"/>
              <a:defRPr/>
            </a:lvl4pPr>
            <a:lvl5pPr marL="2286000" lvl="4" indent="-292100" algn="l">
              <a:lnSpc>
                <a:spcPct val="100000"/>
              </a:lnSpc>
              <a:spcBef>
                <a:spcPts val="600"/>
              </a:spcBef>
              <a:spcAft>
                <a:spcPts val="0"/>
              </a:spcAft>
              <a:buSzPts val="1000"/>
              <a:buFont typeface="Noto Sans Symbols"/>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7"/>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4" name="Google Shape;84;p7"/>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7"/>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86" name="Google Shape;86;p7"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8"/>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lvl="0" algn="l">
              <a:lnSpc>
                <a:spcPct val="85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8"/>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0" name="Google Shape;90;p8"/>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1" name="Google Shape;91;p8"/>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pic>
        <p:nvPicPr>
          <p:cNvPr id="92" name="Google Shape;92;p8" descr="A picture containing text&#10;&#10;Description automatically generated"/>
          <p:cNvPicPr preferRelativeResize="0"/>
          <p:nvPr/>
        </p:nvPicPr>
        <p:blipFill rotWithShape="1">
          <a:blip r:embed="rId2">
            <a:alphaModFix/>
          </a:blip>
          <a:srcRect/>
          <a:stretch/>
        </p:blipFill>
        <p:spPr>
          <a:xfrm>
            <a:off x="6652260" y="4583972"/>
            <a:ext cx="2491740" cy="5595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xt or Quote">
  <p:cSld name="Context or Quote">
    <p:bg>
      <p:bgPr>
        <a:solidFill>
          <a:schemeClr val="lt2"/>
        </a:solidFill>
        <a:effectLst/>
      </p:bgPr>
    </p:bg>
    <p:spTree>
      <p:nvGrpSpPr>
        <p:cNvPr id="1" name="Shape 93"/>
        <p:cNvGrpSpPr/>
        <p:nvPr/>
      </p:nvGrpSpPr>
      <p:grpSpPr>
        <a:xfrm>
          <a:off x="0" y="0"/>
          <a:ext cx="0" cy="0"/>
          <a:chOff x="0" y="0"/>
          <a:chExt cx="0" cy="0"/>
        </a:xfrm>
      </p:grpSpPr>
      <p:sp>
        <p:nvSpPr>
          <p:cNvPr id="94" name="Google Shape;94;p9"/>
          <p:cNvSpPr txBox="1">
            <a:spLocks noGrp="1"/>
          </p:cNvSpPr>
          <p:nvPr>
            <p:ph type="title"/>
          </p:nvPr>
        </p:nvSpPr>
        <p:spPr>
          <a:xfrm>
            <a:off x="2947553" y="928256"/>
            <a:ext cx="3249000" cy="6828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2100"/>
              <a:buFont typeface="Barlow Condensed"/>
              <a:buNone/>
              <a:defRPr sz="21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5" name="Google Shape;95;p9"/>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9"/>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9"/>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cxnSp>
        <p:nvCxnSpPr>
          <p:cNvPr id="98" name="Google Shape;98;p9"/>
          <p:cNvCxnSpPr/>
          <p:nvPr/>
        </p:nvCxnSpPr>
        <p:spPr>
          <a:xfrm>
            <a:off x="2947555" y="1683328"/>
            <a:ext cx="3249000" cy="0"/>
          </a:xfrm>
          <a:prstGeom prst="straightConnector1">
            <a:avLst/>
          </a:prstGeom>
          <a:noFill/>
          <a:ln w="15875" cap="rnd" cmpd="sng">
            <a:solidFill>
              <a:schemeClr val="dk1"/>
            </a:solidFill>
            <a:prstDash val="solid"/>
            <a:miter lim="800000"/>
            <a:headEnd type="none" w="sm" len="sm"/>
            <a:tailEnd type="none" w="sm" len="sm"/>
          </a:ln>
        </p:spPr>
      </p:cxnSp>
      <p:cxnSp>
        <p:nvCxnSpPr>
          <p:cNvPr id="99" name="Google Shape;99;p9"/>
          <p:cNvCxnSpPr/>
          <p:nvPr/>
        </p:nvCxnSpPr>
        <p:spPr>
          <a:xfrm>
            <a:off x="2947555" y="3501737"/>
            <a:ext cx="3249000" cy="0"/>
          </a:xfrm>
          <a:prstGeom prst="straightConnector1">
            <a:avLst/>
          </a:prstGeom>
          <a:noFill/>
          <a:ln w="15875" cap="rnd" cmpd="sng">
            <a:solidFill>
              <a:schemeClr val="dk1"/>
            </a:solidFill>
            <a:prstDash val="solid"/>
            <a:miter lim="800000"/>
            <a:headEnd type="none" w="sm" len="sm"/>
            <a:tailEnd type="none" w="sm" len="sm"/>
          </a:ln>
        </p:spPr>
      </p:cxnSp>
      <p:sp>
        <p:nvSpPr>
          <p:cNvPr id="100" name="Google Shape;100;p9"/>
          <p:cNvSpPr txBox="1">
            <a:spLocks noGrp="1"/>
          </p:cNvSpPr>
          <p:nvPr>
            <p:ph type="body" idx="1"/>
          </p:nvPr>
        </p:nvSpPr>
        <p:spPr>
          <a:xfrm>
            <a:off x="495300" y="1815270"/>
            <a:ext cx="8153400" cy="15858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1800"/>
              <a:buNone/>
              <a:defRPr sz="2100"/>
            </a:lvl1pPr>
            <a:lvl2pPr marL="914400" lvl="1" indent="-311150" algn="ctr">
              <a:lnSpc>
                <a:spcPct val="100000"/>
              </a:lnSpc>
              <a:spcBef>
                <a:spcPts val="600"/>
              </a:spcBef>
              <a:spcAft>
                <a:spcPts val="0"/>
              </a:spcAft>
              <a:buSzPts val="1300"/>
              <a:buChar char="▪"/>
              <a:defRPr/>
            </a:lvl2pPr>
            <a:lvl3pPr marL="1371600" lvl="2" indent="-298450" algn="ctr">
              <a:lnSpc>
                <a:spcPct val="100000"/>
              </a:lnSpc>
              <a:spcBef>
                <a:spcPts val="600"/>
              </a:spcBef>
              <a:spcAft>
                <a:spcPts val="0"/>
              </a:spcAft>
              <a:buSzPts val="1100"/>
              <a:buChar char="▪"/>
              <a:defRPr/>
            </a:lvl3pPr>
            <a:lvl4pPr marL="1828800" lvl="3" indent="-292100" algn="ctr">
              <a:lnSpc>
                <a:spcPct val="100000"/>
              </a:lnSpc>
              <a:spcBef>
                <a:spcPts val="600"/>
              </a:spcBef>
              <a:spcAft>
                <a:spcPts val="0"/>
              </a:spcAft>
              <a:buSzPts val="1000"/>
              <a:buChar char="▪"/>
              <a:defRPr/>
            </a:lvl4pPr>
            <a:lvl5pPr marL="2286000" lvl="4" indent="-292100" algn="ctr">
              <a:lnSpc>
                <a:spcPct val="100000"/>
              </a:lnSpc>
              <a:spcBef>
                <a:spcPts val="600"/>
              </a:spcBef>
              <a:spcAft>
                <a:spcPts val="0"/>
              </a:spcAft>
              <a:buSzPts val="10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9"/>
          <p:cNvSpPr txBox="1">
            <a:spLocks noGrp="1"/>
          </p:cNvSpPr>
          <p:nvPr>
            <p:ph type="body" idx="2"/>
          </p:nvPr>
        </p:nvSpPr>
        <p:spPr>
          <a:xfrm>
            <a:off x="2947554" y="3588544"/>
            <a:ext cx="3249000" cy="2073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800"/>
              <a:buNone/>
              <a:defRPr sz="900" b="1" cap="none">
                <a:solidFill>
                  <a:srgbClr val="595959"/>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grpSp>
        <p:nvGrpSpPr>
          <p:cNvPr id="102" name="Google Shape;102;p9"/>
          <p:cNvGrpSpPr/>
          <p:nvPr/>
        </p:nvGrpSpPr>
        <p:grpSpPr>
          <a:xfrm>
            <a:off x="5" y="33"/>
            <a:ext cx="9144159" cy="297799"/>
            <a:chOff x="421830" y="1342659"/>
            <a:chExt cx="10018800" cy="290479"/>
          </a:xfrm>
        </p:grpSpPr>
        <p:sp>
          <p:nvSpPr>
            <p:cNvPr id="103" name="Google Shape;103;p9"/>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04" name="Google Shape;104;p9"/>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05" name="Google Shape;105;p9"/>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06" name="Google Shape;106;p9"/>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07" name="Google Shape;107;p9"/>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xt or Quote with Photo">
  <p:cSld name="Context or Quote with Photo">
    <p:bg>
      <p:bgPr>
        <a:solidFill>
          <a:schemeClr val="lt2"/>
        </a:solidFill>
        <a:effectLst/>
      </p:bgPr>
    </p:bg>
    <p:spTree>
      <p:nvGrpSpPr>
        <p:cNvPr id="1" name="Shape 108"/>
        <p:cNvGrpSpPr/>
        <p:nvPr/>
      </p:nvGrpSpPr>
      <p:grpSpPr>
        <a:xfrm>
          <a:off x="0" y="0"/>
          <a:ext cx="0" cy="0"/>
          <a:chOff x="0" y="0"/>
          <a:chExt cx="0" cy="0"/>
        </a:xfrm>
      </p:grpSpPr>
      <p:sp>
        <p:nvSpPr>
          <p:cNvPr id="109" name="Google Shape;109;p10"/>
          <p:cNvSpPr>
            <a:spLocks noGrp="1"/>
          </p:cNvSpPr>
          <p:nvPr>
            <p:ph type="pic" idx="2"/>
          </p:nvPr>
        </p:nvSpPr>
        <p:spPr>
          <a:xfrm>
            <a:off x="5469723" y="634375"/>
            <a:ext cx="3373500" cy="4055400"/>
          </a:xfrm>
          <a:prstGeom prst="rect">
            <a:avLst/>
          </a:prstGeom>
          <a:noFill/>
          <a:ln>
            <a:noFill/>
          </a:ln>
        </p:spPr>
      </p:sp>
      <p:sp>
        <p:nvSpPr>
          <p:cNvPr id="110" name="Google Shape;110;p10"/>
          <p:cNvSpPr txBox="1">
            <a:spLocks noGrp="1"/>
          </p:cNvSpPr>
          <p:nvPr>
            <p:ph type="title"/>
          </p:nvPr>
        </p:nvSpPr>
        <p:spPr>
          <a:xfrm>
            <a:off x="640772" y="928256"/>
            <a:ext cx="3249000" cy="6828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2100"/>
              <a:buFont typeface="Barlow Condensed"/>
              <a:buNone/>
              <a:defRPr sz="21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1" name="Google Shape;111;p10"/>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10"/>
          <p:cNvSpPr txBox="1">
            <a:spLocks noGrp="1"/>
          </p:cNvSpPr>
          <p:nvPr>
            <p:ph type="ftr" idx="11"/>
          </p:nvPr>
        </p:nvSpPr>
        <p:spPr>
          <a:xfrm>
            <a:off x="194912" y="4751482"/>
            <a:ext cx="29154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3" name="Google Shape;113;p10"/>
          <p:cNvSpPr txBox="1">
            <a:spLocks noGrp="1"/>
          </p:cNvSpPr>
          <p:nvPr>
            <p:ph type="sldNum" idx="12"/>
          </p:nvPr>
        </p:nvSpPr>
        <p:spPr>
          <a:xfrm>
            <a:off x="4190999"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sp>
        <p:nvSpPr>
          <p:cNvPr id="114" name="Google Shape;114;p10"/>
          <p:cNvSpPr txBox="1">
            <a:spLocks noGrp="1"/>
          </p:cNvSpPr>
          <p:nvPr>
            <p:ph type="body" idx="1"/>
          </p:nvPr>
        </p:nvSpPr>
        <p:spPr>
          <a:xfrm>
            <a:off x="408700" y="1806776"/>
            <a:ext cx="3713100" cy="17817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1400"/>
              <a:buNone/>
              <a:defRPr sz="1700"/>
            </a:lvl1pPr>
            <a:lvl2pPr marL="914400" lvl="1" indent="-311150" algn="ctr">
              <a:lnSpc>
                <a:spcPct val="100000"/>
              </a:lnSpc>
              <a:spcBef>
                <a:spcPts val="600"/>
              </a:spcBef>
              <a:spcAft>
                <a:spcPts val="0"/>
              </a:spcAft>
              <a:buSzPts val="1300"/>
              <a:buChar char="▪"/>
              <a:defRPr/>
            </a:lvl2pPr>
            <a:lvl3pPr marL="1371600" lvl="2" indent="-298450" algn="ctr">
              <a:lnSpc>
                <a:spcPct val="100000"/>
              </a:lnSpc>
              <a:spcBef>
                <a:spcPts val="600"/>
              </a:spcBef>
              <a:spcAft>
                <a:spcPts val="0"/>
              </a:spcAft>
              <a:buSzPts val="1100"/>
              <a:buChar char="▪"/>
              <a:defRPr/>
            </a:lvl3pPr>
            <a:lvl4pPr marL="1828800" lvl="3" indent="-292100" algn="ctr">
              <a:lnSpc>
                <a:spcPct val="100000"/>
              </a:lnSpc>
              <a:spcBef>
                <a:spcPts val="600"/>
              </a:spcBef>
              <a:spcAft>
                <a:spcPts val="0"/>
              </a:spcAft>
              <a:buSzPts val="1000"/>
              <a:buChar char="▪"/>
              <a:defRPr/>
            </a:lvl4pPr>
            <a:lvl5pPr marL="2286000" lvl="4" indent="-292100" algn="ctr">
              <a:lnSpc>
                <a:spcPct val="100000"/>
              </a:lnSpc>
              <a:spcBef>
                <a:spcPts val="600"/>
              </a:spcBef>
              <a:spcAft>
                <a:spcPts val="0"/>
              </a:spcAft>
              <a:buSzPts val="10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5" name="Google Shape;115;p10"/>
          <p:cNvSpPr txBox="1">
            <a:spLocks noGrp="1"/>
          </p:cNvSpPr>
          <p:nvPr>
            <p:ph type="body" idx="3"/>
          </p:nvPr>
        </p:nvSpPr>
        <p:spPr>
          <a:xfrm>
            <a:off x="640747" y="4506994"/>
            <a:ext cx="3249000" cy="207300"/>
          </a:xfrm>
          <a:prstGeom prst="rect">
            <a:avLst/>
          </a:prstGeom>
          <a:noFill/>
          <a:ln>
            <a:noFill/>
          </a:ln>
        </p:spPr>
        <p:txBody>
          <a:bodyPr spcFirstLastPara="1" wrap="square" lIns="68575" tIns="34275" rIns="68575" bIns="34275" anchor="ctr" anchorCtr="0">
            <a:normAutofit/>
          </a:bodyPr>
          <a:lstStyle>
            <a:lvl1pPr marL="457200" lvl="0" indent="-228600" algn="ctr">
              <a:lnSpc>
                <a:spcPct val="100000"/>
              </a:lnSpc>
              <a:spcBef>
                <a:spcPts val="600"/>
              </a:spcBef>
              <a:spcAft>
                <a:spcPts val="0"/>
              </a:spcAft>
              <a:buSzPts val="800"/>
              <a:buNone/>
              <a:defRPr sz="900" b="1" cap="none">
                <a:solidFill>
                  <a:srgbClr val="595959"/>
                </a:solidFill>
                <a:latin typeface="Verdana"/>
                <a:ea typeface="Verdana"/>
                <a:cs typeface="Verdana"/>
                <a:sym typeface="Verdana"/>
              </a:defRPr>
            </a:lvl1pPr>
            <a:lvl2pPr marL="914400" lvl="1" indent="-298450" algn="l">
              <a:lnSpc>
                <a:spcPct val="100000"/>
              </a:lnSpc>
              <a:spcBef>
                <a:spcPts val="600"/>
              </a:spcBef>
              <a:spcAft>
                <a:spcPts val="0"/>
              </a:spcAft>
              <a:buSzPts val="1100"/>
              <a:buChar char="▪"/>
              <a:defRPr/>
            </a:lvl2pPr>
            <a:lvl3pPr marL="1371600" lvl="2" indent="-298450" algn="l">
              <a:lnSpc>
                <a:spcPct val="100000"/>
              </a:lnSpc>
              <a:spcBef>
                <a:spcPts val="600"/>
              </a:spcBef>
              <a:spcAft>
                <a:spcPts val="0"/>
              </a:spcAft>
              <a:buSzPts val="1100"/>
              <a:buChar char="▪"/>
              <a:defRPr/>
            </a:lvl3pPr>
            <a:lvl4pPr marL="1828800" lvl="3" indent="-298450" algn="l">
              <a:lnSpc>
                <a:spcPct val="100000"/>
              </a:lnSpc>
              <a:spcBef>
                <a:spcPts val="600"/>
              </a:spcBef>
              <a:spcAft>
                <a:spcPts val="0"/>
              </a:spcAft>
              <a:buSzPts val="1100"/>
              <a:buChar char="▪"/>
              <a:defRPr/>
            </a:lvl4pPr>
            <a:lvl5pPr marL="2286000" lvl="4" indent="-298450" algn="l">
              <a:lnSpc>
                <a:spcPct val="100000"/>
              </a:lnSpc>
              <a:spcBef>
                <a:spcPts val="600"/>
              </a:spcBef>
              <a:spcAft>
                <a:spcPts val="0"/>
              </a:spcAft>
              <a:buSzPts val="1100"/>
              <a:buChar char="▪"/>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116" name="Google Shape;116;p10"/>
          <p:cNvCxnSpPr/>
          <p:nvPr/>
        </p:nvCxnSpPr>
        <p:spPr>
          <a:xfrm>
            <a:off x="1275797" y="4438312"/>
            <a:ext cx="3750600" cy="0"/>
          </a:xfrm>
          <a:prstGeom prst="straightConnector1">
            <a:avLst/>
          </a:prstGeom>
          <a:noFill/>
          <a:ln w="15875" cap="rnd" cmpd="sng">
            <a:solidFill>
              <a:schemeClr val="dk1"/>
            </a:solidFill>
            <a:prstDash val="solid"/>
            <a:miter lim="800000"/>
            <a:headEnd type="none" w="sm" len="sm"/>
            <a:tailEnd type="none" w="sm" len="sm"/>
          </a:ln>
        </p:spPr>
      </p:cxnSp>
      <p:grpSp>
        <p:nvGrpSpPr>
          <p:cNvPr id="117" name="Google Shape;117;p10"/>
          <p:cNvGrpSpPr/>
          <p:nvPr/>
        </p:nvGrpSpPr>
        <p:grpSpPr>
          <a:xfrm>
            <a:off x="5" y="33"/>
            <a:ext cx="9144159" cy="297799"/>
            <a:chOff x="421830" y="1342659"/>
            <a:chExt cx="10018800" cy="290479"/>
          </a:xfrm>
        </p:grpSpPr>
        <p:sp>
          <p:nvSpPr>
            <p:cNvPr id="118" name="Google Shape;118;p10"/>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19" name="Google Shape;119;p10"/>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20" name="Google Shape;120;p10"/>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21" name="Google Shape;121;p10"/>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22" name="Google Shape;122;p10"/>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Divider 1">
  <p:cSld name="Section Divider 1">
    <p:spTree>
      <p:nvGrpSpPr>
        <p:cNvPr id="1" name="Shape 123"/>
        <p:cNvGrpSpPr/>
        <p:nvPr/>
      </p:nvGrpSpPr>
      <p:grpSpPr>
        <a:xfrm>
          <a:off x="0" y="0"/>
          <a:ext cx="0" cy="0"/>
          <a:chOff x="0" y="0"/>
          <a:chExt cx="0" cy="0"/>
        </a:xfrm>
      </p:grpSpPr>
      <p:sp>
        <p:nvSpPr>
          <p:cNvPr id="124" name="Google Shape;124;p11"/>
          <p:cNvSpPr txBox="1">
            <a:spLocks noGrp="1"/>
          </p:cNvSpPr>
          <p:nvPr>
            <p:ph type="body" idx="1"/>
          </p:nvPr>
        </p:nvSpPr>
        <p:spPr>
          <a:xfrm>
            <a:off x="1163241" y="2596169"/>
            <a:ext cx="6803100" cy="448800"/>
          </a:xfrm>
          <a:prstGeom prst="rect">
            <a:avLst/>
          </a:prstGeom>
          <a:noFill/>
          <a:ln>
            <a:noFill/>
          </a:ln>
        </p:spPr>
        <p:txBody>
          <a:bodyPr spcFirstLastPara="1" wrap="square" lIns="68575" tIns="34275" rIns="68575" bIns="34275" anchor="t" anchorCtr="0">
            <a:normAutofit/>
          </a:bodyPr>
          <a:lstStyle>
            <a:lvl1pPr marL="457200" lvl="0" indent="-228600" algn="ctr">
              <a:lnSpc>
                <a:spcPct val="100000"/>
              </a:lnSpc>
              <a:spcBef>
                <a:spcPts val="600"/>
              </a:spcBef>
              <a:spcAft>
                <a:spcPts val="0"/>
              </a:spcAft>
              <a:buSzPts val="2000"/>
              <a:buNone/>
              <a:defRPr sz="2400"/>
            </a:lvl1pPr>
            <a:lvl2pPr marL="914400" lvl="1" indent="-228600" algn="ctr">
              <a:lnSpc>
                <a:spcPct val="100000"/>
              </a:lnSpc>
              <a:spcBef>
                <a:spcPts val="600"/>
              </a:spcBef>
              <a:spcAft>
                <a:spcPts val="0"/>
              </a:spcAft>
              <a:buSzPts val="1300"/>
              <a:buNone/>
              <a:defRPr/>
            </a:lvl2pPr>
            <a:lvl3pPr marL="1371600" lvl="2" indent="-228600" algn="ctr">
              <a:lnSpc>
                <a:spcPct val="100000"/>
              </a:lnSpc>
              <a:spcBef>
                <a:spcPts val="600"/>
              </a:spcBef>
              <a:spcAft>
                <a:spcPts val="0"/>
              </a:spcAft>
              <a:buSzPts val="1100"/>
              <a:buNone/>
              <a:defRPr/>
            </a:lvl3pPr>
            <a:lvl4pPr marL="1828800" lvl="3" indent="-228600" algn="ctr">
              <a:lnSpc>
                <a:spcPct val="100000"/>
              </a:lnSpc>
              <a:spcBef>
                <a:spcPts val="600"/>
              </a:spcBef>
              <a:spcAft>
                <a:spcPts val="0"/>
              </a:spcAft>
              <a:buSzPts val="1000"/>
              <a:buNone/>
              <a:defRPr/>
            </a:lvl4pPr>
            <a:lvl5pPr marL="2286000" lvl="4" indent="-228600" algn="ctr">
              <a:lnSpc>
                <a:spcPct val="100000"/>
              </a:lnSpc>
              <a:spcBef>
                <a:spcPts val="600"/>
              </a:spcBef>
              <a:spcAft>
                <a:spcPts val="0"/>
              </a:spcAft>
              <a:buSzPts val="1000"/>
              <a:buNone/>
              <a:defRPr/>
            </a:lvl5pPr>
            <a:lvl6pPr marL="2743200" lvl="5" indent="-317500" algn="l">
              <a:lnSpc>
                <a:spcPct val="90000"/>
              </a:lnSpc>
              <a:spcBef>
                <a:spcPts val="6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11"/>
          <p:cNvSpPr txBox="1">
            <a:spLocks noGrp="1"/>
          </p:cNvSpPr>
          <p:nvPr>
            <p:ph type="title"/>
          </p:nvPr>
        </p:nvSpPr>
        <p:spPr>
          <a:xfrm>
            <a:off x="215693" y="1787236"/>
            <a:ext cx="8677200" cy="784500"/>
          </a:xfrm>
          <a:prstGeom prst="rect">
            <a:avLst/>
          </a:prstGeom>
          <a:noFill/>
          <a:ln>
            <a:noFill/>
          </a:ln>
        </p:spPr>
        <p:txBody>
          <a:bodyPr spcFirstLastPara="1" wrap="square" lIns="68575" tIns="34275" rIns="68575" bIns="34275" anchor="b" anchorCtr="0">
            <a:normAutofit/>
          </a:bodyPr>
          <a:lstStyle>
            <a:lvl1pPr lvl="0" algn="ctr">
              <a:lnSpc>
                <a:spcPct val="85000"/>
              </a:lnSpc>
              <a:spcBef>
                <a:spcPts val="0"/>
              </a:spcBef>
              <a:spcAft>
                <a:spcPts val="0"/>
              </a:spcAft>
              <a:buClr>
                <a:schemeClr val="dk1"/>
              </a:buClr>
              <a:buSzPts val="4500"/>
              <a:buFont typeface="Barlow Condensed"/>
              <a:buNone/>
              <a:defRPr sz="45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11"/>
          <p:cNvSpPr txBox="1">
            <a:spLocks noGrp="1"/>
          </p:cNvSpPr>
          <p:nvPr>
            <p:ph type="dt" idx="10"/>
          </p:nvPr>
        </p:nvSpPr>
        <p:spPr>
          <a:xfrm>
            <a:off x="8063253" y="4751482"/>
            <a:ext cx="885900" cy="1878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7" name="Google Shape;127;p11"/>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11"/>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29" name="Google Shape;129;p11"/>
          <p:cNvGrpSpPr/>
          <p:nvPr/>
        </p:nvGrpSpPr>
        <p:grpSpPr>
          <a:xfrm>
            <a:off x="5" y="33"/>
            <a:ext cx="9144159" cy="297799"/>
            <a:chOff x="421830" y="1342659"/>
            <a:chExt cx="10018800" cy="290479"/>
          </a:xfrm>
        </p:grpSpPr>
        <p:sp>
          <p:nvSpPr>
            <p:cNvPr id="130" name="Google Shape;130;p11"/>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31" name="Google Shape;131;p11"/>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32" name="Google Shape;132;p11"/>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33" name="Google Shape;133;p11"/>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sp>
          <p:nvSpPr>
            <p:cNvPr id="134" name="Google Shape;134;p11"/>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eorgia"/>
                <a:ea typeface="Georgia"/>
                <a:cs typeface="Georgia"/>
                <a:sym typeface="Georgia"/>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4">
            <a:alphaModFix/>
          </a:blip>
          <a:srcRect/>
          <a:stretch/>
        </p:blipFill>
        <p:spPr>
          <a:xfrm>
            <a:off x="7342909" y="4610807"/>
            <a:ext cx="1545349" cy="395567"/>
          </a:xfrm>
          <a:prstGeom prst="rect">
            <a:avLst/>
          </a:prstGeom>
          <a:noFill/>
          <a:ln>
            <a:noFill/>
          </a:ln>
        </p:spPr>
      </p:pic>
      <p:sp>
        <p:nvSpPr>
          <p:cNvPr id="7" name="Google Shape;7;p1"/>
          <p:cNvSpPr txBox="1">
            <a:spLocks noGrp="1"/>
          </p:cNvSpPr>
          <p:nvPr>
            <p:ph type="title"/>
          </p:nvPr>
        </p:nvSpPr>
        <p:spPr>
          <a:xfrm>
            <a:off x="194912" y="325581"/>
            <a:ext cx="8677200" cy="672000"/>
          </a:xfrm>
          <a:prstGeom prst="rect">
            <a:avLst/>
          </a:prstGeom>
          <a:noFill/>
          <a:ln>
            <a:noFill/>
          </a:ln>
        </p:spPr>
        <p:txBody>
          <a:bodyPr spcFirstLastPara="1" wrap="square" lIns="68575" tIns="34275" rIns="68575" bIns="34275" anchor="ctr" anchorCtr="0">
            <a:normAutofit/>
          </a:bodyPr>
          <a:lstStyle>
            <a:lvl1pPr marR="0" lvl="0" algn="l" rtl="0">
              <a:lnSpc>
                <a:spcPct val="85000"/>
              </a:lnSpc>
              <a:spcBef>
                <a:spcPts val="0"/>
              </a:spcBef>
              <a:spcAft>
                <a:spcPts val="0"/>
              </a:spcAft>
              <a:buClr>
                <a:schemeClr val="dk1"/>
              </a:buClr>
              <a:buSzPts val="3000"/>
              <a:buFont typeface="Barlow Condensed"/>
              <a:buNone/>
              <a:defRPr sz="3000" b="1" i="0" u="none" strike="noStrike" cap="none">
                <a:solidFill>
                  <a:schemeClr val="dk1"/>
                </a:solidFill>
                <a:latin typeface="Barlow Condensed"/>
                <a:ea typeface="Barlow Condensed"/>
                <a:cs typeface="Barlow Condensed"/>
                <a:sym typeface="Barlow Condense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8" name="Google Shape;8;p1"/>
          <p:cNvSpPr txBox="1">
            <a:spLocks noGrp="1"/>
          </p:cNvSpPr>
          <p:nvPr>
            <p:ph type="body" idx="1"/>
          </p:nvPr>
        </p:nvSpPr>
        <p:spPr>
          <a:xfrm>
            <a:off x="194911" y="1059872"/>
            <a:ext cx="8677200" cy="34464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100000"/>
              </a:lnSpc>
              <a:spcBef>
                <a:spcPts val="600"/>
              </a:spcBef>
              <a:spcAft>
                <a:spcPts val="0"/>
              </a:spcAft>
              <a:buClr>
                <a:schemeClr val="dk1"/>
              </a:buClr>
              <a:buSzPts val="1500"/>
              <a:buFont typeface="Noto Sans Symbols"/>
              <a:buChar char="▪"/>
              <a:defRPr sz="1800" b="0" i="0" u="none" strike="noStrike" cap="none">
                <a:solidFill>
                  <a:schemeClr val="dk1"/>
                </a:solidFill>
                <a:latin typeface="Georgia"/>
                <a:ea typeface="Georgia"/>
                <a:cs typeface="Georgia"/>
                <a:sym typeface="Georgia"/>
              </a:defRPr>
            </a:lvl1pPr>
            <a:lvl2pPr marL="914400" marR="0" lvl="1" indent="-311150" algn="l" rtl="0">
              <a:lnSpc>
                <a:spcPct val="100000"/>
              </a:lnSpc>
              <a:spcBef>
                <a:spcPts val="600"/>
              </a:spcBef>
              <a:spcAft>
                <a:spcPts val="0"/>
              </a:spcAft>
              <a:buClr>
                <a:schemeClr val="dk1"/>
              </a:buClr>
              <a:buSzPts val="1300"/>
              <a:buFont typeface="Noto Sans Symbols"/>
              <a:buChar char="▪"/>
              <a:defRPr sz="1500" b="0" i="0" u="none" strike="noStrike" cap="none">
                <a:solidFill>
                  <a:schemeClr val="dk1"/>
                </a:solidFill>
                <a:latin typeface="Georgia"/>
                <a:ea typeface="Georgia"/>
                <a:cs typeface="Georgia"/>
                <a:sym typeface="Georgia"/>
              </a:defRPr>
            </a:lvl2pPr>
            <a:lvl3pPr marL="1371600" marR="0" lvl="2" indent="-298450" algn="l" rtl="0">
              <a:lnSpc>
                <a:spcPct val="100000"/>
              </a:lnSpc>
              <a:spcBef>
                <a:spcPts val="600"/>
              </a:spcBef>
              <a:spcAft>
                <a:spcPts val="0"/>
              </a:spcAft>
              <a:buClr>
                <a:schemeClr val="dk1"/>
              </a:buClr>
              <a:buSzPts val="1100"/>
              <a:buFont typeface="Noto Sans Symbols"/>
              <a:buChar char="▪"/>
              <a:defRPr sz="1400" b="0" i="0" u="none" strike="noStrike" cap="none">
                <a:solidFill>
                  <a:schemeClr val="dk1"/>
                </a:solidFill>
                <a:latin typeface="Georgia"/>
                <a:ea typeface="Georgia"/>
                <a:cs typeface="Georgia"/>
                <a:sym typeface="Georgia"/>
              </a:defRPr>
            </a:lvl3pPr>
            <a:lvl4pPr marL="1828800" marR="0" lvl="3" indent="-292100" algn="l" rtl="0">
              <a:lnSpc>
                <a:spcPct val="100000"/>
              </a:lnSpc>
              <a:spcBef>
                <a:spcPts val="600"/>
              </a:spcBef>
              <a:spcAft>
                <a:spcPts val="0"/>
              </a:spcAft>
              <a:buClr>
                <a:schemeClr val="dk1"/>
              </a:buClr>
              <a:buSzPts val="1000"/>
              <a:buFont typeface="Noto Sans Symbols"/>
              <a:buChar char="▪"/>
              <a:defRPr sz="1200" b="0" i="0" u="none" strike="noStrike" cap="none">
                <a:solidFill>
                  <a:schemeClr val="dk1"/>
                </a:solidFill>
                <a:latin typeface="Georgia"/>
                <a:ea typeface="Georgia"/>
                <a:cs typeface="Georgia"/>
                <a:sym typeface="Georgia"/>
              </a:defRPr>
            </a:lvl4pPr>
            <a:lvl5pPr marL="2286000" marR="0" lvl="4" indent="-292100" algn="l" rtl="0">
              <a:lnSpc>
                <a:spcPct val="100000"/>
              </a:lnSpc>
              <a:spcBef>
                <a:spcPts val="600"/>
              </a:spcBef>
              <a:spcAft>
                <a:spcPts val="0"/>
              </a:spcAft>
              <a:buClr>
                <a:schemeClr val="dk1"/>
              </a:buClr>
              <a:buSzPts val="1000"/>
              <a:buFont typeface="Noto Sans Symbols"/>
              <a:buChar char="▪"/>
              <a:defRPr sz="1200" b="0" i="0" u="none" strike="noStrike" cap="none">
                <a:solidFill>
                  <a:schemeClr val="dk1"/>
                </a:solidFill>
                <a:latin typeface="Georgia"/>
                <a:ea typeface="Georgia"/>
                <a:cs typeface="Georgia"/>
                <a:sym typeface="Georgia"/>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9pPr>
          </a:lstStyle>
          <a:p>
            <a:endParaRPr/>
          </a:p>
        </p:txBody>
      </p:sp>
      <p:sp>
        <p:nvSpPr>
          <p:cNvPr id="9" name="Google Shape;9;p1"/>
          <p:cNvSpPr txBox="1">
            <a:spLocks noGrp="1"/>
          </p:cNvSpPr>
          <p:nvPr>
            <p:ph type="dt" idx="10"/>
          </p:nvPr>
        </p:nvSpPr>
        <p:spPr>
          <a:xfrm>
            <a:off x="5653511" y="4751482"/>
            <a:ext cx="885900" cy="1878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8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9pPr>
          </a:lstStyle>
          <a:p>
            <a:endParaRPr/>
          </a:p>
        </p:txBody>
      </p:sp>
      <p:sp>
        <p:nvSpPr>
          <p:cNvPr id="10" name="Google Shape;10;p1"/>
          <p:cNvSpPr txBox="1">
            <a:spLocks noGrp="1"/>
          </p:cNvSpPr>
          <p:nvPr>
            <p:ph type="ftr" idx="11"/>
          </p:nvPr>
        </p:nvSpPr>
        <p:spPr>
          <a:xfrm>
            <a:off x="194912" y="4751482"/>
            <a:ext cx="3919800" cy="187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100"/>
              <a:buNone/>
              <a:defRPr sz="1400" b="0" i="0" u="none" strike="noStrike" cap="none">
                <a:solidFill>
                  <a:schemeClr val="dk1"/>
                </a:solidFill>
                <a:latin typeface="Georgia"/>
                <a:ea typeface="Georgia"/>
                <a:cs typeface="Georgia"/>
                <a:sym typeface="Georgia"/>
              </a:defRPr>
            </a:lvl9pPr>
          </a:lstStyle>
          <a:p>
            <a:endParaRPr/>
          </a:p>
        </p:txBody>
      </p:sp>
      <p:sp>
        <p:nvSpPr>
          <p:cNvPr id="11" name="Google Shape;11;p1"/>
          <p:cNvSpPr txBox="1">
            <a:spLocks noGrp="1"/>
          </p:cNvSpPr>
          <p:nvPr>
            <p:ph type="sldNum" idx="12"/>
          </p:nvPr>
        </p:nvSpPr>
        <p:spPr>
          <a:xfrm>
            <a:off x="4191000" y="4751482"/>
            <a:ext cx="762000" cy="187800"/>
          </a:xfrm>
          <a:prstGeom prst="rect">
            <a:avLst/>
          </a:prstGeom>
          <a:noFill/>
          <a:ln>
            <a:noFill/>
          </a:ln>
        </p:spPr>
        <p:txBody>
          <a:bodyPr spcFirstLastPara="1" wrap="square" lIns="68575" tIns="34275" rIns="68575" bIns="34275" anchor="ctr" anchorCtr="0">
            <a:noAutofit/>
          </a:bodyPr>
          <a:lstStyle>
            <a:lvl1pPr marL="0" marR="0" lvl="0" indent="0" algn="ctr" rtl="0">
              <a:spcBef>
                <a:spcPts val="0"/>
              </a:spcBef>
              <a:buNone/>
              <a:defRPr sz="800" b="0" i="0" u="none" strike="noStrike" cap="none">
                <a:solidFill>
                  <a:schemeClr val="dk1"/>
                </a:solidFill>
                <a:latin typeface="Verdana"/>
                <a:ea typeface="Verdana"/>
                <a:cs typeface="Verdana"/>
                <a:sym typeface="Verdana"/>
              </a:defRPr>
            </a:lvl1pPr>
            <a:lvl2pPr marL="0" marR="0" lvl="1" indent="0" algn="ctr" rtl="0">
              <a:spcBef>
                <a:spcPts val="0"/>
              </a:spcBef>
              <a:buNone/>
              <a:defRPr sz="800" b="0" i="0" u="none" strike="noStrike" cap="none">
                <a:solidFill>
                  <a:schemeClr val="dk1"/>
                </a:solidFill>
                <a:latin typeface="Verdana"/>
                <a:ea typeface="Verdana"/>
                <a:cs typeface="Verdana"/>
                <a:sym typeface="Verdana"/>
              </a:defRPr>
            </a:lvl2pPr>
            <a:lvl3pPr marL="0" marR="0" lvl="2" indent="0" algn="ctr" rtl="0">
              <a:spcBef>
                <a:spcPts val="0"/>
              </a:spcBef>
              <a:buNone/>
              <a:defRPr sz="800" b="0" i="0" u="none" strike="noStrike" cap="none">
                <a:solidFill>
                  <a:schemeClr val="dk1"/>
                </a:solidFill>
                <a:latin typeface="Verdana"/>
                <a:ea typeface="Verdana"/>
                <a:cs typeface="Verdana"/>
                <a:sym typeface="Verdana"/>
              </a:defRPr>
            </a:lvl3pPr>
            <a:lvl4pPr marL="0" marR="0" lvl="3" indent="0" algn="ctr" rtl="0">
              <a:spcBef>
                <a:spcPts val="0"/>
              </a:spcBef>
              <a:buNone/>
              <a:defRPr sz="800" b="0" i="0" u="none" strike="noStrike" cap="none">
                <a:solidFill>
                  <a:schemeClr val="dk1"/>
                </a:solidFill>
                <a:latin typeface="Verdana"/>
                <a:ea typeface="Verdana"/>
                <a:cs typeface="Verdana"/>
                <a:sym typeface="Verdana"/>
              </a:defRPr>
            </a:lvl4pPr>
            <a:lvl5pPr marL="0" marR="0" lvl="4" indent="0" algn="ctr" rtl="0">
              <a:spcBef>
                <a:spcPts val="0"/>
              </a:spcBef>
              <a:buNone/>
              <a:defRPr sz="800" b="0" i="0" u="none" strike="noStrike" cap="none">
                <a:solidFill>
                  <a:schemeClr val="dk1"/>
                </a:solidFill>
                <a:latin typeface="Verdana"/>
                <a:ea typeface="Verdana"/>
                <a:cs typeface="Verdana"/>
                <a:sym typeface="Verdana"/>
              </a:defRPr>
            </a:lvl5pPr>
            <a:lvl6pPr marL="0" marR="0" lvl="5" indent="0" algn="ctr" rtl="0">
              <a:spcBef>
                <a:spcPts val="0"/>
              </a:spcBef>
              <a:buNone/>
              <a:defRPr sz="800" b="0" i="0" u="none" strike="noStrike" cap="none">
                <a:solidFill>
                  <a:schemeClr val="dk1"/>
                </a:solidFill>
                <a:latin typeface="Verdana"/>
                <a:ea typeface="Verdana"/>
                <a:cs typeface="Verdana"/>
                <a:sym typeface="Verdana"/>
              </a:defRPr>
            </a:lvl6pPr>
            <a:lvl7pPr marL="0" marR="0" lvl="6" indent="0" algn="ctr" rtl="0">
              <a:spcBef>
                <a:spcPts val="0"/>
              </a:spcBef>
              <a:buNone/>
              <a:defRPr sz="800" b="0" i="0" u="none" strike="noStrike" cap="none">
                <a:solidFill>
                  <a:schemeClr val="dk1"/>
                </a:solidFill>
                <a:latin typeface="Verdana"/>
                <a:ea typeface="Verdana"/>
                <a:cs typeface="Verdana"/>
                <a:sym typeface="Verdana"/>
              </a:defRPr>
            </a:lvl7pPr>
            <a:lvl8pPr marL="0" marR="0" lvl="7" indent="0" algn="ctr" rtl="0">
              <a:spcBef>
                <a:spcPts val="0"/>
              </a:spcBef>
              <a:buNone/>
              <a:defRPr sz="800" b="0" i="0" u="none" strike="noStrike" cap="none">
                <a:solidFill>
                  <a:schemeClr val="dk1"/>
                </a:solidFill>
                <a:latin typeface="Verdana"/>
                <a:ea typeface="Verdana"/>
                <a:cs typeface="Verdana"/>
                <a:sym typeface="Verdana"/>
              </a:defRPr>
            </a:lvl8pPr>
            <a:lvl9pPr marL="0" marR="0" lvl="8" indent="0" algn="ctr" rtl="0">
              <a:spcBef>
                <a:spcPts val="0"/>
              </a:spcBef>
              <a:buNone/>
              <a:defRPr sz="800" b="0" i="0" u="none" strike="noStrike" cap="none">
                <a:solidFill>
                  <a:schemeClr val="dk1"/>
                </a:solidFill>
                <a:latin typeface="Verdana"/>
                <a:ea typeface="Verdana"/>
                <a:cs typeface="Verdana"/>
                <a:sym typeface="Verdana"/>
              </a:defRPr>
            </a:lvl9pPr>
          </a:lstStyle>
          <a:p>
            <a:pPr marL="0" lvl="0" indent="0" algn="ctr" rtl="0">
              <a:spcBef>
                <a:spcPts val="0"/>
              </a:spcBef>
              <a:spcAft>
                <a:spcPts val="0"/>
              </a:spcAft>
              <a:buNone/>
            </a:pPr>
            <a:r>
              <a:rPr lang="en"/>
              <a:t>PAGE  </a:t>
            </a:r>
            <a:fld id="{00000000-1234-1234-1234-123412341234}" type="slidenum">
              <a:rPr lang="en"/>
              <a:t>‹#›</a:t>
            </a:fld>
            <a:endParaRPr/>
          </a:p>
        </p:txBody>
      </p:sp>
      <p:grpSp>
        <p:nvGrpSpPr>
          <p:cNvPr id="12" name="Google Shape;12;p1"/>
          <p:cNvGrpSpPr/>
          <p:nvPr/>
        </p:nvGrpSpPr>
        <p:grpSpPr>
          <a:xfrm>
            <a:off x="5" y="33"/>
            <a:ext cx="9144159" cy="297799"/>
            <a:chOff x="421830" y="1342659"/>
            <a:chExt cx="10018800" cy="290479"/>
          </a:xfrm>
        </p:grpSpPr>
        <p:sp>
          <p:nvSpPr>
            <p:cNvPr id="13" name="Google Shape;13;p1"/>
            <p:cNvSpPr/>
            <p:nvPr/>
          </p:nvSpPr>
          <p:spPr>
            <a:xfrm>
              <a:off x="421831" y="1487938"/>
              <a:ext cx="2532900" cy="145200"/>
            </a:xfrm>
            <a:prstGeom prst="rect">
              <a:avLst/>
            </a:prstGeom>
            <a:solidFill>
              <a:srgbClr val="FFFFA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4" name="Google Shape;14;p1"/>
            <p:cNvSpPr/>
            <p:nvPr/>
          </p:nvSpPr>
          <p:spPr>
            <a:xfrm>
              <a:off x="2928836" y="1487938"/>
              <a:ext cx="2503800" cy="145200"/>
            </a:xfrm>
            <a:prstGeom prst="rect">
              <a:avLst/>
            </a:prstGeom>
            <a:solidFill>
              <a:srgbClr val="FFEA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5" name="Google Shape;15;p1"/>
            <p:cNvSpPr/>
            <p:nvPr/>
          </p:nvSpPr>
          <p:spPr>
            <a:xfrm>
              <a:off x="5432754" y="1487938"/>
              <a:ext cx="2503800" cy="145200"/>
            </a:xfrm>
            <a:prstGeom prst="rect">
              <a:avLst/>
            </a:prstGeom>
            <a:solidFill>
              <a:srgbClr val="FFD54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6" name="Google Shape;16;p1"/>
            <p:cNvSpPr/>
            <p:nvPr/>
          </p:nvSpPr>
          <p:spPr>
            <a:xfrm>
              <a:off x="7936672" y="1487938"/>
              <a:ext cx="2503800" cy="145200"/>
            </a:xfrm>
            <a:prstGeom prst="rect">
              <a:avLst/>
            </a:prstGeom>
            <a:solidFill>
              <a:srgbClr val="E4B42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sp>
          <p:nvSpPr>
            <p:cNvPr id="17" name="Google Shape;17;p1"/>
            <p:cNvSpPr/>
            <p:nvPr/>
          </p:nvSpPr>
          <p:spPr>
            <a:xfrm>
              <a:off x="421830" y="1342659"/>
              <a:ext cx="10018800" cy="1452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Georgia"/>
                <a:ea typeface="Georgia"/>
                <a:cs typeface="Georgia"/>
                <a:sym typeface="Georg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1"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parker@uwaterloo.ca"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2.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uwaterloo.ca/sustainable-aeronautics/blog/wisa-looks-electric-aviation-canadas-first-pipistrel-alpha" TargetMode="External"/><Relationship Id="rId1" Type="http://schemas.openxmlformats.org/officeDocument/2006/relationships/slideLayout" Target="../slideLayouts/slideLayout22.xml"/><Relationship Id="rId4" Type="http://schemas.openxmlformats.org/officeDocument/2006/relationships/image" Target="../media/image27.wmf"/></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bin"/><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bin"/><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2.xml"/><Relationship Id="rId4" Type="http://schemas.openxmlformats.org/officeDocument/2006/relationships/hyperlink" Target="https://www.pipistrel-aircraft.com/10-years-ago-pipistrel-won-nas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3285" y="814474"/>
            <a:ext cx="5323696" cy="3988531"/>
          </a:xfrm>
        </p:spPr>
        <p:txBody>
          <a:bodyPr>
            <a:normAutofit fontScale="92500" lnSpcReduction="20000"/>
          </a:bodyPr>
          <a:lstStyle/>
          <a:p>
            <a:pPr algn="l"/>
            <a:endParaRPr lang="en-US" sz="1800" b="0" i="0" u="none" strike="noStrike" baseline="0" dirty="0">
              <a:solidFill>
                <a:srgbClr val="000000"/>
              </a:solidFill>
              <a:latin typeface="Calibri" panose="020F0502020204030204" pitchFamily="34" charset="0"/>
            </a:endParaRPr>
          </a:p>
          <a:p>
            <a:pPr marL="133350" indent="0" algn="ctr">
              <a:buNone/>
            </a:pPr>
            <a:r>
              <a:rPr lang="en-US" sz="2800" b="1" i="0" u="none" strike="noStrike" baseline="0" dirty="0">
                <a:solidFill>
                  <a:srgbClr val="000000"/>
                </a:solidFill>
                <a:latin typeface="Calibri" panose="020F0502020204030204" pitchFamily="34" charset="0"/>
              </a:rPr>
              <a:t>Electric Aviation</a:t>
            </a:r>
            <a:r>
              <a:rPr lang="en-US" sz="2800" dirty="0">
                <a:solidFill>
                  <a:srgbClr val="000000"/>
                </a:solidFill>
                <a:latin typeface="Calibri" panose="020F0502020204030204" pitchFamily="34" charset="0"/>
              </a:rPr>
              <a:t>: </a:t>
            </a:r>
            <a:r>
              <a:rPr lang="en-US" sz="2800" b="1" dirty="0">
                <a:solidFill>
                  <a:srgbClr val="000000"/>
                </a:solidFill>
                <a:latin typeface="Calibri" panose="020F0502020204030204" pitchFamily="34" charset="0"/>
              </a:rPr>
              <a:t>The Third Revolution in aviation propulsion</a:t>
            </a:r>
            <a:endParaRPr lang="en-US" sz="2900" b="0" i="0" u="none" strike="noStrike" baseline="0" dirty="0">
              <a:solidFill>
                <a:srgbClr val="000000"/>
              </a:solidFill>
              <a:latin typeface="Calibri" panose="020F0502020204030204" pitchFamily="34" charset="0"/>
            </a:endParaRPr>
          </a:p>
          <a:p>
            <a:pPr algn="ctr"/>
            <a:r>
              <a:rPr lang="en-US" sz="2600" b="1" dirty="0">
                <a:solidFill>
                  <a:srgbClr val="000000"/>
                </a:solidFill>
                <a:latin typeface="Calibri" panose="020F0502020204030204" pitchFamily="34" charset="0"/>
              </a:rPr>
              <a:t>Paul Parker </a:t>
            </a:r>
          </a:p>
          <a:p>
            <a:pPr algn="ctr"/>
            <a:r>
              <a:rPr lang="en-US" sz="2100" dirty="0">
                <a:solidFill>
                  <a:srgbClr val="000000"/>
                </a:solidFill>
                <a:latin typeface="Calibri" panose="020F0502020204030204" pitchFamily="34" charset="0"/>
              </a:rPr>
              <a:t>Associate Director, Environment, WISA, Waterloo Institute for Sustainable Aeronautics</a:t>
            </a:r>
          </a:p>
          <a:p>
            <a:pPr algn="ctr"/>
            <a:r>
              <a:rPr lang="en-US" sz="2100" dirty="0">
                <a:solidFill>
                  <a:srgbClr val="000000"/>
                </a:solidFill>
                <a:latin typeface="Calibri" panose="020F0502020204030204" pitchFamily="34" charset="0"/>
              </a:rPr>
              <a:t>Adjunct Professor, Faculty of Environment, University of Waterloo</a:t>
            </a:r>
          </a:p>
          <a:p>
            <a:pPr algn="ctr"/>
            <a:r>
              <a:rPr lang="en-US" sz="2100" dirty="0">
                <a:solidFill>
                  <a:srgbClr val="000000"/>
                </a:solidFill>
                <a:latin typeface="Calibri" panose="020F0502020204030204" pitchFamily="34" charset="0"/>
                <a:hlinkClick r:id="rId3"/>
              </a:rPr>
              <a:t>pparker@uwaterloo.ca</a:t>
            </a:r>
            <a:endParaRPr lang="en-US" sz="2100" dirty="0">
              <a:solidFill>
                <a:srgbClr val="000000"/>
              </a:solidFill>
              <a:latin typeface="Calibri" panose="020F0502020204030204" pitchFamily="34" charset="0"/>
            </a:endParaRPr>
          </a:p>
          <a:p>
            <a:pPr algn="ctr"/>
            <a:r>
              <a:rPr lang="en-US" sz="2200" i="1" dirty="0">
                <a:solidFill>
                  <a:srgbClr val="000000"/>
                </a:solidFill>
                <a:latin typeface="Calibri" panose="020F0502020204030204" pitchFamily="34" charset="0"/>
              </a:rPr>
              <a:t>Kitchener-Waterloo Recreational Aircraft Association, YKF</a:t>
            </a:r>
          </a:p>
          <a:p>
            <a:pPr algn="ctr"/>
            <a:r>
              <a:rPr lang="en-US" sz="2200" i="1" dirty="0">
                <a:solidFill>
                  <a:srgbClr val="000000"/>
                </a:solidFill>
                <a:latin typeface="Calibri" panose="020F0502020204030204" pitchFamily="34" charset="0"/>
              </a:rPr>
              <a:t>12 January 2023</a:t>
            </a:r>
            <a:endParaRPr lang="en-US" i="1" dirty="0"/>
          </a:p>
        </p:txBody>
      </p:sp>
      <p:sp>
        <p:nvSpPr>
          <p:cNvPr id="15" name="Metin kutusu 14"/>
          <p:cNvSpPr txBox="1"/>
          <p:nvPr/>
        </p:nvSpPr>
        <p:spPr>
          <a:xfrm>
            <a:off x="7746210" y="237393"/>
            <a:ext cx="1258679" cy="577081"/>
          </a:xfrm>
          <a:prstGeom prst="rect">
            <a:avLst/>
          </a:prstGeom>
          <a:solidFill>
            <a:srgbClr val="BD1522"/>
          </a:solidFill>
        </p:spPr>
        <p:txBody>
          <a:bodyPr wrap="none" rtlCol="0">
            <a:spAutoFit/>
          </a:bodyPr>
          <a:lstStyle/>
          <a:p>
            <a:pPr algn="ctr"/>
            <a:r>
              <a:rPr lang="tr-TR" sz="1050" dirty="0">
                <a:solidFill>
                  <a:schemeClr val="bg1"/>
                </a:solidFill>
              </a:rPr>
              <a:t>LOGO OF YOUR </a:t>
            </a:r>
            <a:endParaRPr lang="en-US" sz="1050" dirty="0">
              <a:solidFill>
                <a:schemeClr val="bg1"/>
              </a:solidFill>
            </a:endParaRPr>
          </a:p>
          <a:p>
            <a:pPr algn="ctr"/>
            <a:r>
              <a:rPr lang="tr-TR" sz="1050" dirty="0">
                <a:solidFill>
                  <a:schemeClr val="bg1"/>
                </a:solidFill>
              </a:rPr>
              <a:t>AFFILATION</a:t>
            </a:r>
            <a:endParaRPr lang="tr-TR" sz="1050" dirty="0">
              <a:solidFill>
                <a:schemeClr val="accent2"/>
              </a:solidFill>
            </a:endParaRPr>
          </a:p>
          <a:p>
            <a:endParaRPr lang="tr-TR" sz="1050" dirty="0">
              <a:solidFill>
                <a:schemeClr val="accent2"/>
              </a:solidFill>
            </a:endParaRPr>
          </a:p>
        </p:txBody>
      </p:sp>
      <p:pic>
        <p:nvPicPr>
          <p:cNvPr id="13" name="Picture 12">
            <a:extLst>
              <a:ext uri="{FF2B5EF4-FFF2-40B4-BE49-F238E27FC236}">
                <a16:creationId xmlns:a16="http://schemas.microsoft.com/office/drawing/2014/main" id="{879F9DB6-CB7E-48D7-8A2C-05F9EABEF2D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57950" y="0"/>
            <a:ext cx="2569832" cy="834264"/>
          </a:xfrm>
          <a:prstGeom prst="rect">
            <a:avLst/>
          </a:prstGeom>
          <a:noFill/>
          <a:ln>
            <a:noFill/>
          </a:ln>
        </p:spPr>
      </p:pic>
      <p:pic>
        <p:nvPicPr>
          <p:cNvPr id="6" name="Picture 5" descr="A small airplane on the ground&#10;&#10;Description automatically generated with medium confidence">
            <a:extLst>
              <a:ext uri="{FF2B5EF4-FFF2-40B4-BE49-F238E27FC236}">
                <a16:creationId xmlns:a16="http://schemas.microsoft.com/office/drawing/2014/main" id="{AF9F0503-C3AD-DE67-AA31-AA2D9CF78F49}"/>
              </a:ext>
            </a:extLst>
          </p:cNvPr>
          <p:cNvPicPr>
            <a:picLocks noChangeAspect="1"/>
          </p:cNvPicPr>
          <p:nvPr/>
        </p:nvPicPr>
        <p:blipFill>
          <a:blip r:embed="rId5"/>
          <a:stretch>
            <a:fillRect/>
          </a:stretch>
        </p:blipFill>
        <p:spPr>
          <a:xfrm>
            <a:off x="5569874" y="1197087"/>
            <a:ext cx="3574126" cy="3153363"/>
          </a:xfrm>
          <a:prstGeom prst="rect">
            <a:avLst/>
          </a:prstGeom>
        </p:spPr>
      </p:pic>
      <p:sp>
        <p:nvSpPr>
          <p:cNvPr id="2" name="TextBox 1">
            <a:extLst>
              <a:ext uri="{FF2B5EF4-FFF2-40B4-BE49-F238E27FC236}">
                <a16:creationId xmlns:a16="http://schemas.microsoft.com/office/drawing/2014/main" id="{9399ABAB-12BD-9B95-345C-60743E6F06CB}"/>
              </a:ext>
            </a:extLst>
          </p:cNvPr>
          <p:cNvSpPr txBox="1"/>
          <p:nvPr/>
        </p:nvSpPr>
        <p:spPr>
          <a:xfrm>
            <a:off x="5569874" y="4541395"/>
            <a:ext cx="1869423" cy="492443"/>
          </a:xfrm>
          <a:prstGeom prst="rect">
            <a:avLst/>
          </a:prstGeom>
          <a:noFill/>
        </p:spPr>
        <p:txBody>
          <a:bodyPr wrap="none" rtlCol="0">
            <a:spAutoFit/>
          </a:bodyPr>
          <a:lstStyle/>
          <a:p>
            <a:r>
              <a:rPr lang="en-US" dirty="0"/>
              <a:t>Pipistrel Velis Electro</a:t>
            </a:r>
          </a:p>
          <a:p>
            <a:r>
              <a:rPr lang="en-US" sz="1200" dirty="0"/>
              <a:t>Paul Parker</a:t>
            </a:r>
            <a:endParaRPr lang="en-US" dirty="0"/>
          </a:p>
        </p:txBody>
      </p:sp>
    </p:spTree>
    <p:extLst>
      <p:ext uri="{BB962C8B-B14F-4D97-AF65-F5344CB8AC3E}">
        <p14:creationId xmlns:p14="http://schemas.microsoft.com/office/powerpoint/2010/main" val="2546896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CDFF-FA10-77A9-B5C1-30D51E1487D5}"/>
              </a:ext>
            </a:extLst>
          </p:cNvPr>
          <p:cNvSpPr>
            <a:spLocks noGrp="1"/>
          </p:cNvSpPr>
          <p:nvPr>
            <p:ph type="title"/>
          </p:nvPr>
        </p:nvSpPr>
        <p:spPr/>
        <p:txBody>
          <a:bodyPr/>
          <a:lstStyle/>
          <a:p>
            <a:r>
              <a:rPr lang="en-US" dirty="0"/>
              <a:t>T</a:t>
            </a:r>
            <a:r>
              <a:rPr lang="en-US"/>
              <a:t>imeline </a:t>
            </a:r>
            <a:r>
              <a:rPr lang="en-US" dirty="0"/>
              <a:t>of Pipistrel’s contribution to electric flight</a:t>
            </a:r>
          </a:p>
        </p:txBody>
      </p:sp>
      <p:sp>
        <p:nvSpPr>
          <p:cNvPr id="3" name="Content Placeholder 2">
            <a:extLst>
              <a:ext uri="{FF2B5EF4-FFF2-40B4-BE49-F238E27FC236}">
                <a16:creationId xmlns:a16="http://schemas.microsoft.com/office/drawing/2014/main" id="{4100CCA3-6C91-6646-4BEA-7E08AD80041E}"/>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57304008-52CB-9274-F7F9-DCBF387A21A2}"/>
              </a:ext>
            </a:extLst>
          </p:cNvPr>
          <p:cNvPicPr>
            <a:picLocks noChangeAspect="1"/>
          </p:cNvPicPr>
          <p:nvPr/>
        </p:nvPicPr>
        <p:blipFill>
          <a:blip r:embed="rId2"/>
          <a:stretch>
            <a:fillRect/>
          </a:stretch>
        </p:blipFill>
        <p:spPr>
          <a:xfrm>
            <a:off x="152264" y="997107"/>
            <a:ext cx="8748156" cy="3497070"/>
          </a:xfrm>
          <a:prstGeom prst="rect">
            <a:avLst/>
          </a:prstGeom>
        </p:spPr>
      </p:pic>
    </p:spTree>
    <p:extLst>
      <p:ext uri="{BB962C8B-B14F-4D97-AF65-F5344CB8AC3E}">
        <p14:creationId xmlns:p14="http://schemas.microsoft.com/office/powerpoint/2010/main" val="197673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336A-FAA6-C7B1-2901-C9B77AD416E7}"/>
              </a:ext>
            </a:extLst>
          </p:cNvPr>
          <p:cNvSpPr>
            <a:spLocks noGrp="1"/>
          </p:cNvSpPr>
          <p:nvPr>
            <p:ph type="title"/>
          </p:nvPr>
        </p:nvSpPr>
        <p:spPr/>
        <p:txBody>
          <a:bodyPr/>
          <a:lstStyle/>
          <a:p>
            <a:r>
              <a:rPr lang="en-US" dirty="0"/>
              <a:t>Pipistrel Alpha Electro</a:t>
            </a:r>
          </a:p>
        </p:txBody>
      </p:sp>
      <p:sp>
        <p:nvSpPr>
          <p:cNvPr id="10" name="TextBox 9">
            <a:extLst>
              <a:ext uri="{FF2B5EF4-FFF2-40B4-BE49-F238E27FC236}">
                <a16:creationId xmlns:a16="http://schemas.microsoft.com/office/drawing/2014/main" id="{1D95F7A1-0DBA-790A-2073-BD6480AE29FC}"/>
              </a:ext>
            </a:extLst>
          </p:cNvPr>
          <p:cNvSpPr txBox="1"/>
          <p:nvPr/>
        </p:nvSpPr>
        <p:spPr>
          <a:xfrm>
            <a:off x="271888" y="1421742"/>
            <a:ext cx="4125433" cy="2523768"/>
          </a:xfrm>
          <a:prstGeom prst="rect">
            <a:avLst/>
          </a:prstGeom>
          <a:noFill/>
        </p:spPr>
        <p:txBody>
          <a:bodyPr wrap="square" rtlCol="0">
            <a:spAutoFit/>
          </a:bodyPr>
          <a:lstStyle/>
          <a:p>
            <a:r>
              <a:rPr lang="en-US" sz="1800" dirty="0">
                <a:latin typeface="+mn-lt"/>
              </a:rPr>
              <a:t>Fully electric ultralight aircraft</a:t>
            </a:r>
          </a:p>
          <a:p>
            <a:r>
              <a:rPr lang="en-US" sz="1800" dirty="0">
                <a:latin typeface="+mn-lt"/>
              </a:rPr>
              <a:t>Dual battery configuration</a:t>
            </a:r>
          </a:p>
          <a:p>
            <a:r>
              <a:rPr lang="en-US" sz="1800" dirty="0">
                <a:latin typeface="+mn-lt"/>
              </a:rPr>
              <a:t>Air cooled battery</a:t>
            </a:r>
          </a:p>
          <a:p>
            <a:r>
              <a:rPr lang="en-US" sz="1800" dirty="0">
                <a:effectLst/>
                <a:latin typeface="+mn-lt"/>
              </a:rPr>
              <a:t>60 kW electric motor weighs 20 kg </a:t>
            </a:r>
          </a:p>
          <a:p>
            <a:r>
              <a:rPr lang="en-US" sz="1800" dirty="0">
                <a:effectLst/>
                <a:latin typeface="+mn-lt"/>
              </a:rPr>
              <a:t>     - more powerful than </a:t>
            </a:r>
            <a:r>
              <a:rPr lang="en-US" sz="1800" dirty="0" err="1">
                <a:effectLst/>
                <a:latin typeface="+mn-lt"/>
              </a:rPr>
              <a:t>Rotax</a:t>
            </a:r>
            <a:r>
              <a:rPr lang="en-US" sz="1800" dirty="0">
                <a:effectLst/>
                <a:latin typeface="+mn-lt"/>
              </a:rPr>
              <a:t> 912</a:t>
            </a:r>
          </a:p>
          <a:p>
            <a:r>
              <a:rPr lang="en-US" sz="1800" dirty="0">
                <a:latin typeface="+mn-lt"/>
              </a:rPr>
              <a:t>Electric version of Alpha Trainer</a:t>
            </a:r>
          </a:p>
          <a:p>
            <a:r>
              <a:rPr lang="en-US" sz="1800" dirty="0">
                <a:latin typeface="+mn-lt"/>
              </a:rPr>
              <a:t>Empty weight 368 kg</a:t>
            </a:r>
          </a:p>
          <a:p>
            <a:r>
              <a:rPr lang="en-US" sz="1800" dirty="0">
                <a:latin typeface="+mn-lt"/>
              </a:rPr>
              <a:t>Maximum takeoff weight 550kg</a:t>
            </a:r>
          </a:p>
          <a:p>
            <a:r>
              <a:rPr lang="en-US" dirty="0"/>
              <a:t>  </a:t>
            </a:r>
          </a:p>
        </p:txBody>
      </p:sp>
      <p:sp>
        <p:nvSpPr>
          <p:cNvPr id="11" name="TextBox 10">
            <a:extLst>
              <a:ext uri="{FF2B5EF4-FFF2-40B4-BE49-F238E27FC236}">
                <a16:creationId xmlns:a16="http://schemas.microsoft.com/office/drawing/2014/main" id="{EE1023DE-968C-5861-9C1A-FA4536DFD0AE}"/>
              </a:ext>
            </a:extLst>
          </p:cNvPr>
          <p:cNvSpPr txBox="1"/>
          <p:nvPr/>
        </p:nvSpPr>
        <p:spPr>
          <a:xfrm>
            <a:off x="0" y="4396295"/>
            <a:ext cx="8510663" cy="523220"/>
          </a:xfrm>
          <a:prstGeom prst="rect">
            <a:avLst/>
          </a:prstGeom>
          <a:noFill/>
        </p:spPr>
        <p:txBody>
          <a:bodyPr wrap="none" rtlCol="0">
            <a:spAutoFit/>
          </a:bodyPr>
          <a:lstStyle/>
          <a:p>
            <a:r>
              <a:rPr lang="en-US" dirty="0">
                <a:hlinkClick r:id="rId2"/>
              </a:rPr>
              <a:t>https://uwaterloo.ca/sustainable-aeronautics/blog/wisa-looks-electric-aviation-canadas-first-pipistrel-alpha</a:t>
            </a:r>
            <a:endParaRPr lang="en-US" dirty="0"/>
          </a:p>
          <a:p>
            <a:r>
              <a:rPr lang="en-US" dirty="0"/>
              <a:t>https://www.pipistrel-aircraft.com/products/light-sport-microlight/alpha-electro/#tab-id-2</a:t>
            </a:r>
          </a:p>
        </p:txBody>
      </p:sp>
      <p:graphicFrame>
        <p:nvGraphicFramePr>
          <p:cNvPr id="3" name="Object 2">
            <a:extLst>
              <a:ext uri="{FF2B5EF4-FFF2-40B4-BE49-F238E27FC236}">
                <a16:creationId xmlns:a16="http://schemas.microsoft.com/office/drawing/2014/main" id="{0C1D8D42-A63D-50E4-BD8C-F4C63DC1DCD0}"/>
              </a:ext>
            </a:extLst>
          </p:cNvPr>
          <p:cNvGraphicFramePr>
            <a:graphicFrameLocks noChangeAspect="1"/>
          </p:cNvGraphicFramePr>
          <p:nvPr>
            <p:extLst>
              <p:ext uri="{D42A27DB-BD31-4B8C-83A1-F6EECF244321}">
                <p14:modId xmlns:p14="http://schemas.microsoft.com/office/powerpoint/2010/main" val="1935221167"/>
              </p:ext>
            </p:extLst>
          </p:nvPr>
        </p:nvGraphicFramePr>
        <p:xfrm>
          <a:off x="4493398" y="519636"/>
          <a:ext cx="4455690" cy="1857459"/>
        </p:xfrm>
        <a:graphic>
          <a:graphicData uri="http://schemas.openxmlformats.org/presentationml/2006/ole">
            <mc:AlternateContent xmlns:mc="http://schemas.openxmlformats.org/markup-compatibility/2006">
              <mc:Choice xmlns:v="urn:schemas-microsoft-com:vml" Requires="v">
                <p:oleObj r:id="rId3" imgW="7677000" imgH="3200400" progId="">
                  <p:embed/>
                </p:oleObj>
              </mc:Choice>
              <mc:Fallback>
                <p:oleObj r:id="rId3" imgW="7677000" imgH="3200400" progId="">
                  <p:embed/>
                  <p:pic>
                    <p:nvPicPr>
                      <p:cNvPr id="0" name=""/>
                      <p:cNvPicPr/>
                      <p:nvPr/>
                    </p:nvPicPr>
                    <p:blipFill>
                      <a:blip r:embed="rId4"/>
                      <a:stretch>
                        <a:fillRect/>
                      </a:stretch>
                    </p:blipFill>
                    <p:spPr>
                      <a:xfrm>
                        <a:off x="4493398" y="519636"/>
                        <a:ext cx="4455690" cy="185745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ED6EBCF-0AF1-CADD-8880-7B825FBA25A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0713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4" name="Dikdörtgen 3"/>
          <p:cNvSpPr/>
          <p:nvPr/>
        </p:nvSpPr>
        <p:spPr>
          <a:xfrm>
            <a:off x="116218" y="203171"/>
            <a:ext cx="7353623" cy="560510"/>
          </a:xfrm>
          <a:prstGeom prst="rect">
            <a:avLst/>
          </a:prstGeom>
          <a:solidFill>
            <a:srgbClr val="BD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a:solidFill>
                <a:schemeClr val="accent2"/>
              </a:solidFill>
            </a:endParaRPr>
          </a:p>
        </p:txBody>
      </p:sp>
      <p:sp>
        <p:nvSpPr>
          <p:cNvPr id="5" name="Metin kutusu 4"/>
          <p:cNvSpPr txBox="1"/>
          <p:nvPr/>
        </p:nvSpPr>
        <p:spPr>
          <a:xfrm>
            <a:off x="-19500" y="237393"/>
            <a:ext cx="6201081" cy="923330"/>
          </a:xfrm>
          <a:prstGeom prst="rect">
            <a:avLst/>
          </a:prstGeom>
          <a:noFill/>
        </p:spPr>
        <p:txBody>
          <a:bodyPr wrap="square" rtlCol="0">
            <a:spAutoFit/>
          </a:bodyPr>
          <a:lstStyle/>
          <a:p>
            <a:pPr algn="ctr"/>
            <a:r>
              <a:rPr lang="en-US" sz="2700" dirty="0">
                <a:solidFill>
                  <a:schemeClr val="bg1"/>
                </a:solidFill>
              </a:rPr>
              <a:t>Industry Need: Flight School Renewal Opportunity</a:t>
            </a:r>
            <a:endParaRPr lang="tr-TR" sz="2700" dirty="0">
              <a:solidFill>
                <a:schemeClr val="bg1"/>
              </a:solidFill>
            </a:endParaRPr>
          </a:p>
        </p:txBody>
      </p:sp>
      <p:sp>
        <p:nvSpPr>
          <p:cNvPr id="10" name="Veri Yer Tutucusu 9"/>
          <p:cNvSpPr>
            <a:spLocks noGrp="1"/>
          </p:cNvSpPr>
          <p:nvPr>
            <p:ph type="dt" sz="half" idx="10"/>
          </p:nvPr>
        </p:nvSpPr>
        <p:spPr/>
        <p:txBody>
          <a:bodyPr/>
          <a:lstStyle/>
          <a:p>
            <a:pPr algn="ctr"/>
            <a:r>
              <a:rPr lang="en-US" dirty="0"/>
              <a:t>18.07.2022</a:t>
            </a:r>
            <a:endParaRPr lang="tr-TR" dirty="0"/>
          </a:p>
        </p:txBody>
      </p:sp>
      <p:sp>
        <p:nvSpPr>
          <p:cNvPr id="11" name="Altbilgi Yer Tutucusu 10"/>
          <p:cNvSpPr>
            <a:spLocks noGrp="1"/>
          </p:cNvSpPr>
          <p:nvPr>
            <p:ph type="ftr" sz="quarter" idx="11"/>
          </p:nvPr>
        </p:nvSpPr>
        <p:spPr/>
        <p:txBody>
          <a:bodyPr/>
          <a:lstStyle/>
          <a:p>
            <a:pPr algn="l"/>
            <a:r>
              <a:rPr lang="tr-TR" dirty="0"/>
              <a:t>Parker</a:t>
            </a:r>
          </a:p>
        </p:txBody>
      </p:sp>
      <p:sp>
        <p:nvSpPr>
          <p:cNvPr id="12" name="Slayt Numarası Yer Tutucusu 11"/>
          <p:cNvSpPr>
            <a:spLocks noGrp="1"/>
          </p:cNvSpPr>
          <p:nvPr>
            <p:ph type="sldNum" sz="quarter" idx="12"/>
          </p:nvPr>
        </p:nvSpPr>
        <p:spPr/>
        <p:txBody>
          <a:bodyPr/>
          <a:lstStyle/>
          <a:p>
            <a:endParaRPr lang="tr-TR" dirty="0"/>
          </a:p>
        </p:txBody>
      </p:sp>
      <p:sp>
        <p:nvSpPr>
          <p:cNvPr id="15" name="Metin kutusu 14"/>
          <p:cNvSpPr txBox="1"/>
          <p:nvPr/>
        </p:nvSpPr>
        <p:spPr>
          <a:xfrm>
            <a:off x="7746210" y="237393"/>
            <a:ext cx="1258679" cy="577081"/>
          </a:xfrm>
          <a:prstGeom prst="rect">
            <a:avLst/>
          </a:prstGeom>
          <a:solidFill>
            <a:srgbClr val="BD1522"/>
          </a:solidFill>
        </p:spPr>
        <p:txBody>
          <a:bodyPr wrap="none" rtlCol="0">
            <a:spAutoFit/>
          </a:bodyPr>
          <a:lstStyle/>
          <a:p>
            <a:pPr algn="ctr"/>
            <a:r>
              <a:rPr lang="tr-TR" sz="1050" dirty="0">
                <a:solidFill>
                  <a:schemeClr val="bg1"/>
                </a:solidFill>
              </a:rPr>
              <a:t>LOGO OF YOUR </a:t>
            </a:r>
            <a:endParaRPr lang="en-US" sz="1050" dirty="0">
              <a:solidFill>
                <a:schemeClr val="bg1"/>
              </a:solidFill>
            </a:endParaRPr>
          </a:p>
          <a:p>
            <a:pPr algn="ctr"/>
            <a:r>
              <a:rPr lang="tr-TR" sz="1050" dirty="0">
                <a:solidFill>
                  <a:schemeClr val="bg1"/>
                </a:solidFill>
              </a:rPr>
              <a:t>AFFILATION</a:t>
            </a:r>
            <a:endParaRPr lang="tr-TR" sz="1050" dirty="0">
              <a:solidFill>
                <a:schemeClr val="accent2"/>
              </a:solidFill>
            </a:endParaRPr>
          </a:p>
          <a:p>
            <a:endParaRPr lang="tr-TR" sz="1050" dirty="0">
              <a:solidFill>
                <a:schemeClr val="accent2"/>
              </a:solidFill>
            </a:endParaRPr>
          </a:p>
        </p:txBody>
      </p:sp>
      <p:pic>
        <p:nvPicPr>
          <p:cNvPr id="13" name="Picture 12">
            <a:extLst>
              <a:ext uri="{FF2B5EF4-FFF2-40B4-BE49-F238E27FC236}">
                <a16:creationId xmlns:a16="http://schemas.microsoft.com/office/drawing/2014/main" id="{879F9DB6-CB7E-48D7-8A2C-05F9EABEF2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7950" y="0"/>
            <a:ext cx="2569832" cy="834264"/>
          </a:xfrm>
          <a:prstGeom prst="rect">
            <a:avLst/>
          </a:prstGeom>
          <a:noFill/>
          <a:ln>
            <a:noFill/>
          </a:ln>
        </p:spPr>
      </p:pic>
      <p:sp>
        <p:nvSpPr>
          <p:cNvPr id="17" name="Footer Placeholder 3">
            <a:extLst>
              <a:ext uri="{FF2B5EF4-FFF2-40B4-BE49-F238E27FC236}">
                <a16:creationId xmlns:a16="http://schemas.microsoft.com/office/drawing/2014/main" id="{024A36C5-D790-48A0-9CF4-280EB5E55626}"/>
              </a:ext>
            </a:extLst>
          </p:cNvPr>
          <p:cNvSpPr txBox="1">
            <a:spLocks/>
          </p:cNvSpPr>
          <p:nvPr/>
        </p:nvSpPr>
        <p:spPr>
          <a:xfrm>
            <a:off x="149494" y="4959379"/>
            <a:ext cx="1863098" cy="205006"/>
          </a:xfrm>
          <a:prstGeom prst="rect">
            <a:avLst/>
          </a:prstGeom>
        </p:spPr>
        <p:txBody>
          <a:bodyPr vert="horz" lIns="68580" tIns="34290" rIns="68580" bIns="34290" rtlCol="0" anchor="ctr"/>
          <a:lstStyle>
            <a:defPPr>
              <a:defRPr lang="tr-T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Source: TC Registry</a:t>
            </a:r>
          </a:p>
        </p:txBody>
      </p:sp>
      <p:graphicFrame>
        <p:nvGraphicFramePr>
          <p:cNvPr id="18" name="Chart 17">
            <a:extLst>
              <a:ext uri="{FF2B5EF4-FFF2-40B4-BE49-F238E27FC236}">
                <a16:creationId xmlns:a16="http://schemas.microsoft.com/office/drawing/2014/main" id="{349446C7-09DA-4F85-93C4-B7D269BEFE98}"/>
              </a:ext>
            </a:extLst>
          </p:cNvPr>
          <p:cNvGraphicFramePr>
            <a:graphicFrameLocks/>
          </p:cNvGraphicFramePr>
          <p:nvPr>
            <p:extLst>
              <p:ext uri="{D42A27DB-BD31-4B8C-83A1-F6EECF244321}">
                <p14:modId xmlns:p14="http://schemas.microsoft.com/office/powerpoint/2010/main" val="3998112140"/>
              </p:ext>
            </p:extLst>
          </p:nvPr>
        </p:nvGraphicFramePr>
        <p:xfrm>
          <a:off x="149494" y="898220"/>
          <a:ext cx="4383272" cy="41428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C5C0531C-8318-4F7B-B04D-714C1C13F6CE}"/>
              </a:ext>
            </a:extLst>
          </p:cNvPr>
          <p:cNvGraphicFramePr>
            <a:graphicFrameLocks/>
          </p:cNvGraphicFramePr>
          <p:nvPr>
            <p:extLst>
              <p:ext uri="{D42A27DB-BD31-4B8C-83A1-F6EECF244321}">
                <p14:modId xmlns:p14="http://schemas.microsoft.com/office/powerpoint/2010/main" val="2107992244"/>
              </p:ext>
            </p:extLst>
          </p:nvPr>
        </p:nvGraphicFramePr>
        <p:xfrm>
          <a:off x="4570824" y="863897"/>
          <a:ext cx="4309228" cy="41772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8866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94" y="1022196"/>
            <a:ext cx="9027781" cy="634846"/>
          </a:xfrm>
        </p:spPr>
        <p:txBody>
          <a:bodyPr/>
          <a:lstStyle/>
          <a:p>
            <a:pPr>
              <a:buClr>
                <a:schemeClr val="accent1">
                  <a:lumMod val="75000"/>
                </a:schemeClr>
              </a:buClr>
              <a:buFont typeface="Wingdings" panose="05000000000000000000" pitchFamily="2" charset="2"/>
              <a:buChar char="Ø"/>
            </a:pPr>
            <a:r>
              <a:rPr lang="en-US" sz="2700" dirty="0"/>
              <a:t>Would you like to learn to fly an e-plane? </a:t>
            </a:r>
            <a:r>
              <a:rPr lang="en-US" sz="2400" dirty="0"/>
              <a:t>(0-10 scale</a:t>
            </a:r>
            <a:r>
              <a:rPr lang="en-US" dirty="0"/>
              <a:t>)</a:t>
            </a:r>
          </a:p>
          <a:p>
            <a:endParaRPr lang="en-US" dirty="0"/>
          </a:p>
        </p:txBody>
      </p:sp>
      <p:sp>
        <p:nvSpPr>
          <p:cNvPr id="4" name="Dikdörtgen 3"/>
          <p:cNvSpPr/>
          <p:nvPr/>
        </p:nvSpPr>
        <p:spPr>
          <a:xfrm>
            <a:off x="1605064" y="211016"/>
            <a:ext cx="6037649" cy="586886"/>
          </a:xfrm>
          <a:prstGeom prst="rect">
            <a:avLst/>
          </a:prstGeom>
          <a:solidFill>
            <a:srgbClr val="BD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a:p>
        </p:txBody>
      </p:sp>
      <p:sp>
        <p:nvSpPr>
          <p:cNvPr id="5" name="Metin kutusu 4"/>
          <p:cNvSpPr txBox="1"/>
          <p:nvPr/>
        </p:nvSpPr>
        <p:spPr>
          <a:xfrm>
            <a:off x="1605064" y="211016"/>
            <a:ext cx="4852886" cy="600164"/>
          </a:xfrm>
          <a:prstGeom prst="rect">
            <a:avLst/>
          </a:prstGeom>
          <a:noFill/>
        </p:spPr>
        <p:txBody>
          <a:bodyPr wrap="square" rtlCol="0">
            <a:spAutoFit/>
          </a:bodyPr>
          <a:lstStyle/>
          <a:p>
            <a:pPr algn="ctr"/>
            <a:r>
              <a:rPr lang="en-US" sz="3300" dirty="0">
                <a:solidFill>
                  <a:schemeClr val="bg1"/>
                </a:solidFill>
              </a:rPr>
              <a:t>SURVEY </a:t>
            </a:r>
            <a:r>
              <a:rPr lang="tr-TR" sz="3300" dirty="0">
                <a:solidFill>
                  <a:schemeClr val="bg1"/>
                </a:solidFill>
              </a:rPr>
              <a:t>RESULTS</a:t>
            </a:r>
          </a:p>
        </p:txBody>
      </p:sp>
      <p:sp>
        <p:nvSpPr>
          <p:cNvPr id="11" name="Veri Yer Tutucusu 10"/>
          <p:cNvSpPr>
            <a:spLocks noGrp="1"/>
          </p:cNvSpPr>
          <p:nvPr>
            <p:ph type="dt" sz="half" idx="10"/>
          </p:nvPr>
        </p:nvSpPr>
        <p:spPr/>
        <p:txBody>
          <a:bodyPr/>
          <a:lstStyle/>
          <a:p>
            <a:pPr algn="ctr"/>
            <a:endParaRPr lang="tr-TR" dirty="0"/>
          </a:p>
        </p:txBody>
      </p:sp>
      <p:sp>
        <p:nvSpPr>
          <p:cNvPr id="14" name="Altbilgi Yer Tutucusu 10"/>
          <p:cNvSpPr>
            <a:spLocks noGrp="1"/>
          </p:cNvSpPr>
          <p:nvPr>
            <p:ph type="ftr" sz="quarter" idx="11"/>
          </p:nvPr>
        </p:nvSpPr>
        <p:spPr>
          <a:xfrm>
            <a:off x="599251" y="4767263"/>
            <a:ext cx="1863098" cy="273844"/>
          </a:xfrm>
        </p:spPr>
        <p:txBody>
          <a:bodyPr/>
          <a:lstStyle/>
          <a:p>
            <a:pPr algn="l"/>
            <a:endParaRPr lang="tr-TR" dirty="0"/>
          </a:p>
        </p:txBody>
      </p:sp>
      <p:sp>
        <p:nvSpPr>
          <p:cNvPr id="17" name="Metin kutusu 16">
            <a:extLst>
              <a:ext uri="{FF2B5EF4-FFF2-40B4-BE49-F238E27FC236}">
                <a16:creationId xmlns:a16="http://schemas.microsoft.com/office/drawing/2014/main" id="{50D7062A-5EB3-4490-A403-77E2BEE6776C}"/>
              </a:ext>
            </a:extLst>
          </p:cNvPr>
          <p:cNvSpPr txBox="1"/>
          <p:nvPr/>
        </p:nvSpPr>
        <p:spPr>
          <a:xfrm>
            <a:off x="7746210" y="237393"/>
            <a:ext cx="1258679" cy="577081"/>
          </a:xfrm>
          <a:prstGeom prst="rect">
            <a:avLst/>
          </a:prstGeom>
          <a:solidFill>
            <a:srgbClr val="BD1522"/>
          </a:solidFill>
        </p:spPr>
        <p:txBody>
          <a:bodyPr wrap="none" rtlCol="0">
            <a:spAutoFit/>
          </a:bodyPr>
          <a:lstStyle/>
          <a:p>
            <a:pPr algn="ctr"/>
            <a:r>
              <a:rPr lang="tr-TR" sz="1050" dirty="0">
                <a:solidFill>
                  <a:schemeClr val="bg1"/>
                </a:solidFill>
              </a:rPr>
              <a:t>LOGO OF YOUR </a:t>
            </a:r>
            <a:endParaRPr lang="en-US" sz="1050" dirty="0">
              <a:solidFill>
                <a:schemeClr val="bg1"/>
              </a:solidFill>
            </a:endParaRPr>
          </a:p>
          <a:p>
            <a:pPr algn="ctr"/>
            <a:r>
              <a:rPr lang="tr-TR" sz="1050" dirty="0">
                <a:solidFill>
                  <a:schemeClr val="bg1"/>
                </a:solidFill>
              </a:rPr>
              <a:t>AFFILATION</a:t>
            </a:r>
            <a:endParaRPr lang="tr-TR" sz="1050" dirty="0">
              <a:solidFill>
                <a:schemeClr val="accent2"/>
              </a:solidFill>
            </a:endParaRPr>
          </a:p>
          <a:p>
            <a:endParaRPr lang="tr-TR" sz="1050" dirty="0">
              <a:solidFill>
                <a:schemeClr val="accent2"/>
              </a:solidFill>
            </a:endParaRPr>
          </a:p>
        </p:txBody>
      </p:sp>
      <p:pic>
        <p:nvPicPr>
          <p:cNvPr id="15" name="Picture 14">
            <a:extLst>
              <a:ext uri="{FF2B5EF4-FFF2-40B4-BE49-F238E27FC236}">
                <a16:creationId xmlns:a16="http://schemas.microsoft.com/office/drawing/2014/main" id="{224281B6-FDC6-46FD-8C78-41E40B1A59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7950" y="0"/>
            <a:ext cx="2569832" cy="834264"/>
          </a:xfrm>
          <a:prstGeom prst="rect">
            <a:avLst/>
          </a:prstGeom>
          <a:noFill/>
          <a:ln>
            <a:noFill/>
          </a:ln>
        </p:spPr>
      </p:pic>
      <p:graphicFrame>
        <p:nvGraphicFramePr>
          <p:cNvPr id="2" name="Table 1">
            <a:extLst>
              <a:ext uri="{FF2B5EF4-FFF2-40B4-BE49-F238E27FC236}">
                <a16:creationId xmlns:a16="http://schemas.microsoft.com/office/drawing/2014/main" id="{D99301FF-5038-4530-B373-A7EFE6DB8467}"/>
              </a:ext>
            </a:extLst>
          </p:cNvPr>
          <p:cNvGraphicFramePr>
            <a:graphicFrameLocks noGrp="1"/>
          </p:cNvGraphicFramePr>
          <p:nvPr>
            <p:extLst>
              <p:ext uri="{D42A27DB-BD31-4B8C-83A1-F6EECF244321}">
                <p14:modId xmlns:p14="http://schemas.microsoft.com/office/powerpoint/2010/main" val="2883724140"/>
              </p:ext>
            </p:extLst>
          </p:nvPr>
        </p:nvGraphicFramePr>
        <p:xfrm>
          <a:off x="210177" y="1868382"/>
          <a:ext cx="8794710" cy="2246676"/>
        </p:xfrm>
        <a:graphic>
          <a:graphicData uri="http://schemas.openxmlformats.org/drawingml/2006/table">
            <a:tbl>
              <a:tblPr>
                <a:tableStyleId>{5C22544A-7EE6-4342-B048-85BDC9FD1C3A}</a:tableStyleId>
              </a:tblPr>
              <a:tblGrid>
                <a:gridCol w="1465785">
                  <a:extLst>
                    <a:ext uri="{9D8B030D-6E8A-4147-A177-3AD203B41FA5}">
                      <a16:colId xmlns:a16="http://schemas.microsoft.com/office/drawing/2014/main" val="614577223"/>
                    </a:ext>
                  </a:extLst>
                </a:gridCol>
                <a:gridCol w="1465785">
                  <a:extLst>
                    <a:ext uri="{9D8B030D-6E8A-4147-A177-3AD203B41FA5}">
                      <a16:colId xmlns:a16="http://schemas.microsoft.com/office/drawing/2014/main" val="3161758528"/>
                    </a:ext>
                  </a:extLst>
                </a:gridCol>
                <a:gridCol w="1465785">
                  <a:extLst>
                    <a:ext uri="{9D8B030D-6E8A-4147-A177-3AD203B41FA5}">
                      <a16:colId xmlns:a16="http://schemas.microsoft.com/office/drawing/2014/main" val="77898109"/>
                    </a:ext>
                  </a:extLst>
                </a:gridCol>
                <a:gridCol w="1465785">
                  <a:extLst>
                    <a:ext uri="{9D8B030D-6E8A-4147-A177-3AD203B41FA5}">
                      <a16:colId xmlns:a16="http://schemas.microsoft.com/office/drawing/2014/main" val="4253244464"/>
                    </a:ext>
                  </a:extLst>
                </a:gridCol>
                <a:gridCol w="1465785">
                  <a:extLst>
                    <a:ext uri="{9D8B030D-6E8A-4147-A177-3AD203B41FA5}">
                      <a16:colId xmlns:a16="http://schemas.microsoft.com/office/drawing/2014/main" val="1704343799"/>
                    </a:ext>
                  </a:extLst>
                </a:gridCol>
                <a:gridCol w="1465785">
                  <a:extLst>
                    <a:ext uri="{9D8B030D-6E8A-4147-A177-3AD203B41FA5}">
                      <a16:colId xmlns:a16="http://schemas.microsoft.com/office/drawing/2014/main" val="1856353844"/>
                    </a:ext>
                  </a:extLst>
                </a:gridCol>
              </a:tblGrid>
              <a:tr h="372908">
                <a:tc>
                  <a:txBody>
                    <a:bodyPr/>
                    <a:lstStyle/>
                    <a:p>
                      <a:pPr algn="l"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All</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Student</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Instructor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Manager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other</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30516063"/>
                  </a:ext>
                </a:extLst>
              </a:tr>
              <a:tr h="345568">
                <a:tc>
                  <a:txBody>
                    <a:bodyPr/>
                    <a:lstStyle/>
                    <a:p>
                      <a:pPr algn="l" fontAlgn="b"/>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708856915"/>
                  </a:ext>
                </a:extLst>
              </a:tr>
              <a:tr h="394211">
                <a:tc gridSpan="2">
                  <a:txBody>
                    <a:bodyPr/>
                    <a:lstStyle/>
                    <a:p>
                      <a:pPr algn="l" fontAlgn="b"/>
                      <a:r>
                        <a:rPr lang="en-US" sz="2400" b="1" u="none" strike="noStrike" dirty="0">
                          <a:effectLst/>
                        </a:rPr>
                        <a:t>Type Certified</a:t>
                      </a:r>
                      <a:endParaRPr lang="en-US" sz="2400" b="1" i="0" u="none" strike="noStrike" dirty="0">
                        <a:solidFill>
                          <a:srgbClr val="000000"/>
                        </a:solidFill>
                        <a:effectLst/>
                        <a:latin typeface="Calibri" panose="020F0502020204030204" pitchFamily="34" charset="0"/>
                      </a:endParaRPr>
                    </a:p>
                  </a:txBody>
                  <a:tcPr marL="4763" marR="4763" marT="4763" marB="0" anchor="b"/>
                </a:tc>
                <a:tc hMerge="1">
                  <a:txBody>
                    <a:bodyPr/>
                    <a:lstStyle/>
                    <a:p>
                      <a:endParaRPr lang="en-US"/>
                    </a:p>
                  </a:txBody>
                  <a:tcPr/>
                </a:tc>
                <a:tc>
                  <a:txBody>
                    <a:bodyPr/>
                    <a:lstStyle/>
                    <a:p>
                      <a:pPr algn="ctr"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endParaRPr lang="en-US" sz="24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34257158"/>
                  </a:ext>
                </a:extLst>
              </a:tr>
              <a:tr h="442853">
                <a:tc>
                  <a:txBody>
                    <a:bodyPr/>
                    <a:lstStyle/>
                    <a:p>
                      <a:pPr algn="l" fontAlgn="b"/>
                      <a:r>
                        <a:rPr lang="en-US" sz="2400" u="none" strike="noStrike">
                          <a:effectLst/>
                        </a:rPr>
                        <a:t>mean</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700" b="1" u="none" strike="noStrike" dirty="0">
                          <a:effectLst/>
                        </a:rPr>
                        <a:t>8.9</a:t>
                      </a:r>
                      <a:endParaRPr lang="en-US" sz="27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700" b="1" u="none" strike="noStrike" dirty="0">
                          <a:effectLst/>
                          <a:highlight>
                            <a:srgbClr val="00FF00"/>
                          </a:highlight>
                        </a:rPr>
                        <a:t>9.0</a:t>
                      </a:r>
                      <a:endParaRPr lang="en-US" sz="2700" b="1" i="0" u="none" strike="noStrike" dirty="0">
                        <a:solidFill>
                          <a:srgbClr val="000000"/>
                        </a:solidFill>
                        <a:effectLst/>
                        <a:highlight>
                          <a:srgbClr val="00FF00"/>
                        </a:highlight>
                        <a:latin typeface="Calibri" panose="020F0502020204030204" pitchFamily="34" charset="0"/>
                      </a:endParaRPr>
                    </a:p>
                  </a:txBody>
                  <a:tcPr marL="4763" marR="4763" marT="4763" marB="0" anchor="b"/>
                </a:tc>
                <a:tc>
                  <a:txBody>
                    <a:bodyPr/>
                    <a:lstStyle/>
                    <a:p>
                      <a:pPr algn="ctr" fontAlgn="b"/>
                      <a:r>
                        <a:rPr lang="en-US" sz="2700" b="1" u="none" strike="noStrike" dirty="0">
                          <a:effectLst/>
                        </a:rPr>
                        <a:t>8.7</a:t>
                      </a:r>
                      <a:endParaRPr lang="en-US" sz="27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700" b="1" u="none" strike="noStrike" dirty="0">
                          <a:effectLst/>
                          <a:highlight>
                            <a:srgbClr val="FFFF00"/>
                          </a:highlight>
                        </a:rPr>
                        <a:t>9.5</a:t>
                      </a:r>
                      <a:endParaRPr lang="en-US" sz="2700" b="1" i="0" u="none" strike="noStrike" dirty="0">
                        <a:solidFill>
                          <a:srgbClr val="000000"/>
                        </a:solidFill>
                        <a:effectLst/>
                        <a:highlight>
                          <a:srgbClr val="FFFF00"/>
                        </a:highlight>
                        <a:latin typeface="Calibri" panose="020F0502020204030204" pitchFamily="34" charset="0"/>
                      </a:endParaRPr>
                    </a:p>
                  </a:txBody>
                  <a:tcPr marL="4763" marR="4763" marT="4763" marB="0" anchor="b"/>
                </a:tc>
                <a:tc>
                  <a:txBody>
                    <a:bodyPr/>
                    <a:lstStyle/>
                    <a:p>
                      <a:pPr algn="ctr" fontAlgn="b"/>
                      <a:r>
                        <a:rPr lang="en-US" sz="2700" b="1" u="none" strike="noStrike" dirty="0">
                          <a:effectLst/>
                        </a:rPr>
                        <a:t>8.7</a:t>
                      </a:r>
                      <a:endParaRPr lang="en-US" sz="27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31747954"/>
                  </a:ext>
                </a:extLst>
              </a:tr>
              <a:tr h="345568">
                <a:tc>
                  <a:txBody>
                    <a:bodyPr/>
                    <a:lstStyle/>
                    <a:p>
                      <a:pPr algn="l" fontAlgn="b"/>
                      <a:r>
                        <a:rPr lang="en-US" sz="2100" u="none" strike="noStrike">
                          <a:effectLst/>
                        </a:rPr>
                        <a:t>std dev</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a:effectLst/>
                        </a:rPr>
                        <a:t>2.1</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2.2</a:t>
                      </a:r>
                      <a:endParaRPr lang="en-US" sz="2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a:effectLst/>
                        </a:rPr>
                        <a:t>2.2</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a:effectLst/>
                        </a:rPr>
                        <a:t>1.0</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1.7</a:t>
                      </a:r>
                      <a:endParaRPr lang="en-US" sz="2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563619262"/>
                  </a:ext>
                </a:extLst>
              </a:tr>
              <a:tr h="345568">
                <a:tc>
                  <a:txBody>
                    <a:bodyPr/>
                    <a:lstStyle/>
                    <a:p>
                      <a:pPr algn="l" fontAlgn="b"/>
                      <a:r>
                        <a:rPr lang="en-US" sz="2100" u="none" strike="noStrike">
                          <a:effectLst/>
                        </a:rPr>
                        <a:t>n=</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a:effectLst/>
                        </a:rPr>
                        <a:t>180</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a:effectLst/>
                        </a:rPr>
                        <a:t>113</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a:effectLst/>
                        </a:rPr>
                        <a:t>34</a:t>
                      </a:r>
                      <a:endParaRPr lang="en-US" sz="21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15</a:t>
                      </a:r>
                      <a:endParaRPr lang="en-US" sz="21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100" u="none" strike="noStrike" dirty="0">
                          <a:effectLst/>
                        </a:rPr>
                        <a:t>18</a:t>
                      </a:r>
                      <a:endParaRPr lang="en-US" sz="21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712413542"/>
                  </a:ext>
                </a:extLst>
              </a:tr>
            </a:tbl>
          </a:graphicData>
        </a:graphic>
      </p:graphicFrame>
    </p:spTree>
    <p:extLst>
      <p:ext uri="{BB962C8B-B14F-4D97-AF65-F5344CB8AC3E}">
        <p14:creationId xmlns:p14="http://schemas.microsoft.com/office/powerpoint/2010/main" val="2137286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0178" y="902404"/>
            <a:ext cx="8817603" cy="634846"/>
          </a:xfrm>
        </p:spPr>
        <p:txBody>
          <a:bodyPr/>
          <a:lstStyle/>
          <a:p>
            <a:pPr>
              <a:buClr>
                <a:schemeClr val="accent1">
                  <a:lumMod val="75000"/>
                </a:schemeClr>
              </a:buClr>
              <a:buFont typeface="Wingdings" panose="05000000000000000000" pitchFamily="2" charset="2"/>
              <a:buChar char="Ø"/>
            </a:pPr>
            <a:r>
              <a:rPr lang="en-US" sz="2700" dirty="0"/>
              <a:t>Importance of reason to fly an e-plane? </a:t>
            </a:r>
            <a:r>
              <a:rPr lang="en-US" sz="2400" dirty="0"/>
              <a:t>(0-10 scale</a:t>
            </a:r>
            <a:r>
              <a:rPr lang="en-US" dirty="0"/>
              <a:t>)</a:t>
            </a:r>
          </a:p>
          <a:p>
            <a:endParaRPr lang="en-US" dirty="0"/>
          </a:p>
        </p:txBody>
      </p:sp>
      <p:sp>
        <p:nvSpPr>
          <p:cNvPr id="4" name="Dikdörtgen 3"/>
          <p:cNvSpPr/>
          <p:nvPr/>
        </p:nvSpPr>
        <p:spPr>
          <a:xfrm>
            <a:off x="1605064" y="211016"/>
            <a:ext cx="6037649" cy="586886"/>
          </a:xfrm>
          <a:prstGeom prst="rect">
            <a:avLst/>
          </a:prstGeom>
          <a:solidFill>
            <a:srgbClr val="BD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a:p>
        </p:txBody>
      </p:sp>
      <p:sp>
        <p:nvSpPr>
          <p:cNvPr id="5" name="Metin kutusu 4"/>
          <p:cNvSpPr txBox="1"/>
          <p:nvPr/>
        </p:nvSpPr>
        <p:spPr>
          <a:xfrm>
            <a:off x="1605064" y="211016"/>
            <a:ext cx="4852886" cy="1107996"/>
          </a:xfrm>
          <a:prstGeom prst="rect">
            <a:avLst/>
          </a:prstGeom>
          <a:noFill/>
        </p:spPr>
        <p:txBody>
          <a:bodyPr wrap="square" rtlCol="0">
            <a:spAutoFit/>
          </a:bodyPr>
          <a:lstStyle/>
          <a:p>
            <a:pPr algn="ctr"/>
            <a:r>
              <a:rPr lang="tr-TR" sz="3300" dirty="0">
                <a:solidFill>
                  <a:schemeClr val="bg1"/>
                </a:solidFill>
              </a:rPr>
              <a:t>RESULTS</a:t>
            </a:r>
            <a:r>
              <a:rPr lang="en-US" sz="3300" dirty="0">
                <a:solidFill>
                  <a:schemeClr val="bg1"/>
                </a:solidFill>
              </a:rPr>
              <a:t>: REASONS TO FL</a:t>
            </a:r>
            <a:endParaRPr lang="tr-TR" sz="3300" dirty="0">
              <a:solidFill>
                <a:schemeClr val="bg1"/>
              </a:solidFill>
            </a:endParaRPr>
          </a:p>
        </p:txBody>
      </p:sp>
      <p:sp>
        <p:nvSpPr>
          <p:cNvPr id="17" name="Metin kutusu 16">
            <a:extLst>
              <a:ext uri="{FF2B5EF4-FFF2-40B4-BE49-F238E27FC236}">
                <a16:creationId xmlns:a16="http://schemas.microsoft.com/office/drawing/2014/main" id="{50D7062A-5EB3-4490-A403-77E2BEE6776C}"/>
              </a:ext>
            </a:extLst>
          </p:cNvPr>
          <p:cNvSpPr txBox="1"/>
          <p:nvPr/>
        </p:nvSpPr>
        <p:spPr>
          <a:xfrm>
            <a:off x="7746210" y="237393"/>
            <a:ext cx="1258679" cy="577081"/>
          </a:xfrm>
          <a:prstGeom prst="rect">
            <a:avLst/>
          </a:prstGeom>
          <a:solidFill>
            <a:srgbClr val="BD1522"/>
          </a:solidFill>
        </p:spPr>
        <p:txBody>
          <a:bodyPr wrap="none" rtlCol="0">
            <a:spAutoFit/>
          </a:bodyPr>
          <a:lstStyle/>
          <a:p>
            <a:pPr algn="ctr"/>
            <a:r>
              <a:rPr lang="tr-TR" sz="1050" dirty="0">
                <a:solidFill>
                  <a:schemeClr val="bg1"/>
                </a:solidFill>
              </a:rPr>
              <a:t>LOGO OF YOUR </a:t>
            </a:r>
            <a:endParaRPr lang="en-US" sz="1050" dirty="0">
              <a:solidFill>
                <a:schemeClr val="bg1"/>
              </a:solidFill>
            </a:endParaRPr>
          </a:p>
          <a:p>
            <a:pPr algn="ctr"/>
            <a:r>
              <a:rPr lang="tr-TR" sz="1050" dirty="0">
                <a:solidFill>
                  <a:schemeClr val="bg1"/>
                </a:solidFill>
              </a:rPr>
              <a:t>AFFILATION</a:t>
            </a:r>
            <a:endParaRPr lang="tr-TR" sz="1050" dirty="0">
              <a:solidFill>
                <a:schemeClr val="accent2"/>
              </a:solidFill>
            </a:endParaRPr>
          </a:p>
          <a:p>
            <a:endParaRPr lang="tr-TR" sz="1050" dirty="0">
              <a:solidFill>
                <a:schemeClr val="accent2"/>
              </a:solidFill>
            </a:endParaRPr>
          </a:p>
        </p:txBody>
      </p:sp>
      <p:pic>
        <p:nvPicPr>
          <p:cNvPr id="15" name="Picture 14">
            <a:extLst>
              <a:ext uri="{FF2B5EF4-FFF2-40B4-BE49-F238E27FC236}">
                <a16:creationId xmlns:a16="http://schemas.microsoft.com/office/drawing/2014/main" id="{224281B6-FDC6-46FD-8C78-41E40B1A59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7950" y="0"/>
            <a:ext cx="2569832" cy="834264"/>
          </a:xfrm>
          <a:prstGeom prst="rect">
            <a:avLst/>
          </a:prstGeom>
          <a:noFill/>
          <a:ln>
            <a:noFill/>
          </a:ln>
        </p:spPr>
      </p:pic>
      <p:graphicFrame>
        <p:nvGraphicFramePr>
          <p:cNvPr id="6" name="Table 5">
            <a:extLst>
              <a:ext uri="{FF2B5EF4-FFF2-40B4-BE49-F238E27FC236}">
                <a16:creationId xmlns:a16="http://schemas.microsoft.com/office/drawing/2014/main" id="{8428BBB1-A7EA-43E0-85D1-736285318F9E}"/>
              </a:ext>
            </a:extLst>
          </p:cNvPr>
          <p:cNvGraphicFramePr>
            <a:graphicFrameLocks noGrp="1"/>
          </p:cNvGraphicFramePr>
          <p:nvPr>
            <p:extLst>
              <p:ext uri="{D42A27DB-BD31-4B8C-83A1-F6EECF244321}">
                <p14:modId xmlns:p14="http://schemas.microsoft.com/office/powerpoint/2010/main" val="770453207"/>
              </p:ext>
            </p:extLst>
          </p:nvPr>
        </p:nvGraphicFramePr>
        <p:xfrm>
          <a:off x="210180" y="1418891"/>
          <a:ext cx="8817601" cy="3102373"/>
        </p:xfrm>
        <a:graphic>
          <a:graphicData uri="http://schemas.openxmlformats.org/drawingml/2006/table">
            <a:tbl>
              <a:tblPr>
                <a:tableStyleId>{5C22544A-7EE6-4342-B048-85BDC9FD1C3A}</a:tableStyleId>
              </a:tblPr>
              <a:tblGrid>
                <a:gridCol w="2138384">
                  <a:extLst>
                    <a:ext uri="{9D8B030D-6E8A-4147-A177-3AD203B41FA5}">
                      <a16:colId xmlns:a16="http://schemas.microsoft.com/office/drawing/2014/main" val="393824496"/>
                    </a:ext>
                  </a:extLst>
                </a:gridCol>
                <a:gridCol w="1086830">
                  <a:extLst>
                    <a:ext uri="{9D8B030D-6E8A-4147-A177-3AD203B41FA5}">
                      <a16:colId xmlns:a16="http://schemas.microsoft.com/office/drawing/2014/main" val="3393636836"/>
                    </a:ext>
                  </a:extLst>
                </a:gridCol>
                <a:gridCol w="1282045">
                  <a:extLst>
                    <a:ext uri="{9D8B030D-6E8A-4147-A177-3AD203B41FA5}">
                      <a16:colId xmlns:a16="http://schemas.microsoft.com/office/drawing/2014/main" val="2628649593"/>
                    </a:ext>
                  </a:extLst>
                </a:gridCol>
                <a:gridCol w="1579730">
                  <a:extLst>
                    <a:ext uri="{9D8B030D-6E8A-4147-A177-3AD203B41FA5}">
                      <a16:colId xmlns:a16="http://schemas.microsoft.com/office/drawing/2014/main" val="1165148042"/>
                    </a:ext>
                  </a:extLst>
                </a:gridCol>
                <a:gridCol w="1365306">
                  <a:extLst>
                    <a:ext uri="{9D8B030D-6E8A-4147-A177-3AD203B41FA5}">
                      <a16:colId xmlns:a16="http://schemas.microsoft.com/office/drawing/2014/main" val="4266573322"/>
                    </a:ext>
                  </a:extLst>
                </a:gridCol>
                <a:gridCol w="1365306">
                  <a:extLst>
                    <a:ext uri="{9D8B030D-6E8A-4147-A177-3AD203B41FA5}">
                      <a16:colId xmlns:a16="http://schemas.microsoft.com/office/drawing/2014/main" val="1091964889"/>
                    </a:ext>
                  </a:extLst>
                </a:gridCol>
              </a:tblGrid>
              <a:tr h="386644">
                <a:tc>
                  <a:txBody>
                    <a:bodyPr/>
                    <a:lstStyle/>
                    <a:p>
                      <a:pPr algn="l" fontAlgn="b"/>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All</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Student</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Instructor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Manager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b="1" u="none" strike="noStrike" dirty="0">
                          <a:effectLst/>
                        </a:rPr>
                        <a:t>Other</a:t>
                      </a:r>
                      <a:endParaRPr lang="en-US" sz="24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010924497"/>
                  </a:ext>
                </a:extLst>
              </a:tr>
              <a:tr h="462794">
                <a:tc>
                  <a:txBody>
                    <a:bodyPr/>
                    <a:lstStyle/>
                    <a:p>
                      <a:pPr algn="l" fontAlgn="b"/>
                      <a:r>
                        <a:rPr lang="en-US" sz="2400" b="1" u="none" strike="noStrike" dirty="0">
                          <a:effectLst/>
                        </a:rPr>
                        <a:t>Cut</a:t>
                      </a:r>
                      <a:r>
                        <a:rPr lang="en-US" sz="2000" b="1" u="none" strike="noStrike" dirty="0">
                          <a:effectLst/>
                        </a:rPr>
                        <a:t> </a:t>
                      </a:r>
                      <a:r>
                        <a:rPr lang="en-US" sz="2400" b="1" u="none" strike="noStrike" dirty="0">
                          <a:effectLst/>
                        </a:rPr>
                        <a:t>emissions</a:t>
                      </a:r>
                      <a:endParaRPr lang="en-US" sz="20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rPr>
                        <a:t>7.9</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800" b="1" u="none" strike="noStrike" dirty="0">
                          <a:effectLst/>
                          <a:highlight>
                            <a:srgbClr val="FFFF00"/>
                          </a:highlight>
                        </a:rPr>
                        <a:t>8.2</a:t>
                      </a:r>
                      <a:endParaRPr lang="en-US" sz="2800" b="1" i="0" u="none" strike="noStrike" dirty="0">
                        <a:solidFill>
                          <a:srgbClr val="000000"/>
                        </a:solidFill>
                        <a:effectLst/>
                        <a:highlight>
                          <a:srgbClr val="FFFF00"/>
                        </a:highlight>
                        <a:latin typeface="Calibri" panose="020F0502020204030204" pitchFamily="34" charset="0"/>
                      </a:endParaRPr>
                    </a:p>
                  </a:txBody>
                  <a:tcPr marL="4763" marR="4763" marT="4763" marB="0" anchor="b"/>
                </a:tc>
                <a:tc>
                  <a:txBody>
                    <a:bodyPr/>
                    <a:lstStyle/>
                    <a:p>
                      <a:pPr algn="ctr" fontAlgn="b"/>
                      <a:r>
                        <a:rPr lang="en-US" sz="2400" u="none" strike="noStrike" dirty="0">
                          <a:effectLst/>
                        </a:rPr>
                        <a:t>7.2</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rPr>
                        <a:t>7.5</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rPr>
                        <a:t>7.1</a:t>
                      </a:r>
                      <a:endParaRPr lang="en-US" sz="2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906791200"/>
                  </a:ext>
                </a:extLst>
              </a:tr>
              <a:tr h="376192">
                <a:tc>
                  <a:txBody>
                    <a:bodyPr/>
                    <a:lstStyle/>
                    <a:p>
                      <a:pPr algn="l" fontAlgn="b"/>
                      <a:r>
                        <a:rPr lang="en-US" sz="2400" b="1" u="none" strike="noStrike" dirty="0">
                          <a:effectLst/>
                        </a:rPr>
                        <a:t>Reduce cost</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rPr>
                        <a:t>7.5</a:t>
                      </a:r>
                      <a:endParaRPr lang="en-US" sz="24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7.3</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700" b="1" u="none" strike="noStrike" dirty="0">
                          <a:effectLst/>
                          <a:highlight>
                            <a:srgbClr val="FFFF00"/>
                          </a:highlight>
                        </a:rPr>
                        <a:t>8.0</a:t>
                      </a:r>
                      <a:endParaRPr lang="en-US" sz="2700" b="1" i="0" u="none" strike="noStrike" dirty="0">
                        <a:solidFill>
                          <a:srgbClr val="000000"/>
                        </a:solidFill>
                        <a:effectLst/>
                        <a:highlight>
                          <a:srgbClr val="FFFF00"/>
                        </a:highlight>
                        <a:latin typeface="Calibri" panose="020F0502020204030204" pitchFamily="34" charset="0"/>
                      </a:endParaRPr>
                    </a:p>
                  </a:txBody>
                  <a:tcPr marL="4763" marR="4763" marT="4763" marB="0" anchor="b"/>
                </a:tc>
                <a:tc>
                  <a:txBody>
                    <a:bodyPr/>
                    <a:lstStyle/>
                    <a:p>
                      <a:pPr algn="ctr" fontAlgn="b"/>
                      <a:r>
                        <a:rPr lang="en-US" sz="2800" b="1" u="none" strike="noStrike" dirty="0">
                          <a:effectLst/>
                          <a:highlight>
                            <a:srgbClr val="FF00FF"/>
                          </a:highlight>
                        </a:rPr>
                        <a:t>8.5</a:t>
                      </a:r>
                      <a:endParaRPr lang="en-US" sz="2800" b="1" i="0" u="none" strike="noStrike" dirty="0">
                        <a:solidFill>
                          <a:srgbClr val="000000"/>
                        </a:solidFill>
                        <a:effectLst/>
                        <a:highlight>
                          <a:srgbClr val="FF00FF"/>
                        </a:highlight>
                        <a:latin typeface="Calibri" panose="020F0502020204030204" pitchFamily="34" charset="0"/>
                      </a:endParaRPr>
                    </a:p>
                  </a:txBody>
                  <a:tcPr marL="4763" marR="4763" marT="4763" marB="0" anchor="b"/>
                </a:tc>
                <a:tc>
                  <a:txBody>
                    <a:bodyPr/>
                    <a:lstStyle/>
                    <a:p>
                      <a:pPr algn="ctr" fontAlgn="b"/>
                      <a:r>
                        <a:rPr lang="en-US" sz="2400" u="none" strike="noStrike" dirty="0">
                          <a:effectLst/>
                        </a:rPr>
                        <a:t>6.9</a:t>
                      </a:r>
                      <a:endParaRPr lang="en-US" sz="2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832524125"/>
                  </a:ext>
                </a:extLst>
              </a:tr>
              <a:tr h="352431">
                <a:tc>
                  <a:txBody>
                    <a:bodyPr/>
                    <a:lstStyle/>
                    <a:p>
                      <a:pPr algn="l" fontAlgn="b"/>
                      <a:r>
                        <a:rPr lang="en-US" sz="2400" b="1" u="none" strike="noStrike" dirty="0">
                          <a:effectLst/>
                        </a:rPr>
                        <a:t>Future tech</a:t>
                      </a:r>
                      <a:endParaRPr lang="en-US" sz="2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7.3</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a:effectLst/>
                        </a:rPr>
                        <a:t>7.3</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800" u="none" strike="noStrike" dirty="0">
                          <a:effectLst/>
                          <a:highlight>
                            <a:srgbClr val="FFFF00"/>
                          </a:highlight>
                        </a:rPr>
                        <a:t>7.7</a:t>
                      </a:r>
                      <a:endParaRPr lang="en-US" sz="2800" b="0" i="0" u="none" strike="noStrike" dirty="0">
                        <a:solidFill>
                          <a:srgbClr val="000000"/>
                        </a:solidFill>
                        <a:effectLst/>
                        <a:highlight>
                          <a:srgbClr val="FFFF00"/>
                        </a:highlight>
                        <a:latin typeface="Calibri" panose="020F0502020204030204" pitchFamily="34" charset="0"/>
                      </a:endParaRPr>
                    </a:p>
                  </a:txBody>
                  <a:tcPr marL="6350" marR="6350" marT="6350" marB="0" anchor="b"/>
                </a:tc>
                <a:tc>
                  <a:txBody>
                    <a:bodyPr/>
                    <a:lstStyle/>
                    <a:p>
                      <a:pPr algn="ctr" fontAlgn="b"/>
                      <a:r>
                        <a:rPr lang="en-US" sz="2400" u="none" strike="noStrike" dirty="0">
                          <a:effectLst/>
                        </a:rPr>
                        <a:t>7.0</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400" u="none" strike="noStrike" dirty="0">
                          <a:effectLst/>
                        </a:rPr>
                        <a:t>6.9</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64518108"/>
                  </a:ext>
                </a:extLst>
              </a:tr>
              <a:tr h="462794">
                <a:tc>
                  <a:txBody>
                    <a:bodyPr/>
                    <a:lstStyle/>
                    <a:p>
                      <a:pPr algn="l" fontAlgn="b"/>
                      <a:r>
                        <a:rPr lang="en-US" sz="2400" b="1" u="none" strike="noStrike" dirty="0">
                          <a:effectLst/>
                        </a:rPr>
                        <a:t>Quieter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6.9</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6.8</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6.7</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800" u="none" strike="noStrike" dirty="0">
                          <a:effectLst/>
                          <a:highlight>
                            <a:srgbClr val="FFFF00"/>
                          </a:highlight>
                        </a:rPr>
                        <a:t>7.9</a:t>
                      </a:r>
                      <a:endParaRPr lang="en-US" sz="2800" b="0" i="0" u="none" strike="noStrike" dirty="0">
                        <a:solidFill>
                          <a:srgbClr val="000000"/>
                        </a:solidFill>
                        <a:effectLst/>
                        <a:highlight>
                          <a:srgbClr val="FFFF00"/>
                        </a:highlight>
                        <a:latin typeface="Calibri" panose="020F0502020204030204" pitchFamily="34" charset="0"/>
                      </a:endParaRPr>
                    </a:p>
                  </a:txBody>
                  <a:tcPr marL="4763" marR="4763" marT="4763" marB="0" anchor="b"/>
                </a:tc>
                <a:tc>
                  <a:txBody>
                    <a:bodyPr/>
                    <a:lstStyle/>
                    <a:p>
                      <a:pPr algn="ctr" fontAlgn="b"/>
                      <a:r>
                        <a:rPr lang="en-US" sz="2400" u="none" strike="noStrike" dirty="0">
                          <a:effectLst/>
                        </a:rPr>
                        <a:t>6.9</a:t>
                      </a:r>
                      <a:endParaRPr lang="en-US" sz="2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361500911"/>
                  </a:ext>
                </a:extLst>
              </a:tr>
              <a:tr h="462794">
                <a:tc>
                  <a:txBody>
                    <a:bodyPr/>
                    <a:lstStyle/>
                    <a:p>
                      <a:pPr algn="l" fontAlgn="b"/>
                      <a:r>
                        <a:rPr lang="en-US" sz="2400" b="1" u="none" strike="noStrike" dirty="0">
                          <a:effectLst/>
                        </a:rPr>
                        <a:t>Safer</a:t>
                      </a:r>
                      <a:endParaRPr lang="en-US" sz="24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6.0</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5.8</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6.0</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800" u="none" strike="noStrike" dirty="0">
                          <a:effectLst/>
                          <a:highlight>
                            <a:srgbClr val="FFFF00"/>
                          </a:highlight>
                        </a:rPr>
                        <a:t>7.4</a:t>
                      </a:r>
                      <a:endParaRPr lang="en-US" sz="2800" b="0" i="0" u="none" strike="noStrike" dirty="0">
                        <a:solidFill>
                          <a:srgbClr val="000000"/>
                        </a:solidFill>
                        <a:effectLst/>
                        <a:highlight>
                          <a:srgbClr val="FFFF00"/>
                        </a:highlight>
                        <a:latin typeface="Calibri" panose="020F0502020204030204" pitchFamily="34" charset="0"/>
                      </a:endParaRPr>
                    </a:p>
                  </a:txBody>
                  <a:tcPr marL="4763" marR="4763" marT="4763" marB="0" anchor="b"/>
                </a:tc>
                <a:tc>
                  <a:txBody>
                    <a:bodyPr/>
                    <a:lstStyle/>
                    <a:p>
                      <a:pPr algn="ctr" fontAlgn="b"/>
                      <a:r>
                        <a:rPr lang="en-US" sz="2400" u="none" strike="noStrike">
                          <a:effectLst/>
                        </a:rPr>
                        <a:t>6.1</a:t>
                      </a:r>
                      <a:endParaRPr lang="en-US" sz="24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12713810"/>
                  </a:ext>
                </a:extLst>
              </a:tr>
              <a:tr h="462794">
                <a:tc>
                  <a:txBody>
                    <a:bodyPr/>
                    <a:lstStyle/>
                    <a:p>
                      <a:pPr algn="l" fontAlgn="b"/>
                      <a:r>
                        <a:rPr lang="en-US" sz="2000" b="1" u="none" strike="noStrike" dirty="0">
                          <a:effectLst/>
                        </a:rPr>
                        <a:t>Growing share</a:t>
                      </a:r>
                      <a:endParaRPr lang="en-US" sz="20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5.6</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5.7</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5.7</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a:effectLst/>
                        </a:rPr>
                        <a:t>5.6</a:t>
                      </a:r>
                      <a:endParaRPr lang="en-US" sz="24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US" sz="2400" u="none" strike="noStrike" dirty="0">
                          <a:effectLst/>
                        </a:rPr>
                        <a:t>4.5</a:t>
                      </a:r>
                      <a:endParaRPr lang="en-US" sz="24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66897061"/>
                  </a:ext>
                </a:extLst>
              </a:tr>
            </a:tbl>
          </a:graphicData>
        </a:graphic>
      </p:graphicFrame>
    </p:spTree>
    <p:extLst>
      <p:ext uri="{BB962C8B-B14F-4D97-AF65-F5344CB8AC3E}">
        <p14:creationId xmlns:p14="http://schemas.microsoft.com/office/powerpoint/2010/main" val="68505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AA1A-ACE7-6B4F-FF8F-EFE96F3466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8CE6A0-89B0-8BEF-CDBA-CCFB97666F8B}"/>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2136B0B3-0349-101B-3D11-E742E022F208}"/>
              </a:ext>
            </a:extLst>
          </p:cNvPr>
          <p:cNvPicPr>
            <a:picLocks noChangeAspect="1"/>
          </p:cNvPicPr>
          <p:nvPr/>
        </p:nvPicPr>
        <p:blipFill>
          <a:blip r:embed="rId2"/>
          <a:stretch>
            <a:fillRect/>
          </a:stretch>
        </p:blipFill>
        <p:spPr>
          <a:xfrm>
            <a:off x="194911" y="301648"/>
            <a:ext cx="7002299" cy="4841852"/>
          </a:xfrm>
          <a:prstGeom prst="rect">
            <a:avLst/>
          </a:prstGeom>
        </p:spPr>
      </p:pic>
    </p:spTree>
    <p:extLst>
      <p:ext uri="{BB962C8B-B14F-4D97-AF65-F5344CB8AC3E}">
        <p14:creationId xmlns:p14="http://schemas.microsoft.com/office/powerpoint/2010/main" val="264917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0058" y="938885"/>
            <a:ext cx="7528214" cy="3699482"/>
          </a:xfrm>
        </p:spPr>
        <p:txBody>
          <a:bodyPr>
            <a:normAutofit fontScale="92500" lnSpcReduction="10000"/>
          </a:bodyPr>
          <a:lstStyle/>
          <a:p>
            <a:pPr>
              <a:buClr>
                <a:schemeClr val="accent1">
                  <a:lumMod val="75000"/>
                </a:schemeClr>
              </a:buClr>
              <a:buFont typeface="Wingdings" panose="05000000000000000000" pitchFamily="2" charset="2"/>
              <a:buChar char="Ø"/>
            </a:pPr>
            <a:r>
              <a:rPr lang="en-US" b="1" dirty="0"/>
              <a:t>Swiss early adopter 2020</a:t>
            </a:r>
            <a:endParaRPr lang="en-US" dirty="0"/>
          </a:p>
          <a:p>
            <a:pPr lvl="1">
              <a:buClr>
                <a:schemeClr val="accent1">
                  <a:lumMod val="75000"/>
                </a:schemeClr>
              </a:buClr>
              <a:buFont typeface="Wingdings" panose="05000000000000000000" pitchFamily="2" charset="2"/>
              <a:buChar char="Ø"/>
            </a:pPr>
            <a:r>
              <a:rPr lang="en-US" b="1" dirty="0"/>
              <a:t>Motivation</a:t>
            </a:r>
            <a:r>
              <a:rPr lang="en-US" dirty="0"/>
              <a:t>: quiet performance</a:t>
            </a:r>
          </a:p>
          <a:p>
            <a:pPr lvl="1">
              <a:buClr>
                <a:schemeClr val="accent1">
                  <a:lumMod val="75000"/>
                </a:schemeClr>
              </a:buClr>
              <a:buFont typeface="Wingdings" panose="05000000000000000000" pitchFamily="2" charset="2"/>
              <a:buChar char="Ø"/>
            </a:pPr>
            <a:r>
              <a:rPr lang="en-US" dirty="0"/>
              <a:t>Noise complaints close flight operations on weekends</a:t>
            </a:r>
          </a:p>
          <a:p>
            <a:pPr lvl="1">
              <a:buClr>
                <a:schemeClr val="accent1">
                  <a:lumMod val="75000"/>
                </a:schemeClr>
              </a:buClr>
              <a:buFont typeface="Wingdings" panose="05000000000000000000" pitchFamily="2" charset="2"/>
              <a:buChar char="Ø"/>
            </a:pPr>
            <a:r>
              <a:rPr lang="en-US" dirty="0"/>
              <a:t>Quieter electric propulsion offered a </a:t>
            </a:r>
            <a:r>
              <a:rPr lang="en-US" b="1" dirty="0"/>
              <a:t>solution</a:t>
            </a:r>
            <a:r>
              <a:rPr lang="en-US" dirty="0"/>
              <a:t> </a:t>
            </a:r>
          </a:p>
          <a:p>
            <a:pPr>
              <a:buClr>
                <a:schemeClr val="accent1">
                  <a:lumMod val="75000"/>
                </a:schemeClr>
              </a:buClr>
              <a:buFont typeface="Wingdings" panose="05000000000000000000" pitchFamily="2" charset="2"/>
              <a:buChar char="Ø"/>
            </a:pPr>
            <a:r>
              <a:rPr lang="en-US" b="1" dirty="0"/>
              <a:t>Timeline</a:t>
            </a:r>
          </a:p>
          <a:p>
            <a:pPr lvl="1">
              <a:buClr>
                <a:schemeClr val="accent1">
                  <a:lumMod val="75000"/>
                </a:schemeClr>
              </a:buClr>
              <a:buFont typeface="Wingdings" panose="05000000000000000000" pitchFamily="2" charset="2"/>
              <a:buChar char="Ø"/>
            </a:pPr>
            <a:r>
              <a:rPr lang="en-US" dirty="0"/>
              <a:t>July 2020 first Pipistrel Velis Electro delivered</a:t>
            </a:r>
          </a:p>
          <a:p>
            <a:pPr lvl="1">
              <a:buClr>
                <a:schemeClr val="accent1">
                  <a:lumMod val="75000"/>
                </a:schemeClr>
              </a:buClr>
              <a:buFont typeface="Wingdings" panose="05000000000000000000" pitchFamily="2" charset="2"/>
              <a:buChar char="Ø"/>
            </a:pPr>
            <a:r>
              <a:rPr lang="en-US" dirty="0" err="1"/>
              <a:t>AlpinAirPlanes</a:t>
            </a:r>
            <a:r>
              <a:rPr lang="en-US" dirty="0"/>
              <a:t> GmbH and 10 partner flight schools</a:t>
            </a:r>
          </a:p>
          <a:p>
            <a:pPr lvl="1">
              <a:buClr>
                <a:schemeClr val="accent1">
                  <a:lumMod val="75000"/>
                </a:schemeClr>
              </a:buClr>
              <a:buFont typeface="Wingdings" panose="05000000000000000000" pitchFamily="2" charset="2"/>
              <a:buChar char="Ø"/>
            </a:pPr>
            <a:r>
              <a:rPr lang="en-US" dirty="0"/>
              <a:t>December 2021 1000 training hours accumulated</a:t>
            </a:r>
          </a:p>
          <a:p>
            <a:pPr lvl="1">
              <a:buClr>
                <a:schemeClr val="accent1">
                  <a:lumMod val="75000"/>
                </a:schemeClr>
              </a:buClr>
              <a:buFont typeface="Wingdings" panose="05000000000000000000" pitchFamily="2" charset="2"/>
              <a:buChar char="Ø"/>
            </a:pPr>
            <a:r>
              <a:rPr lang="en-US" dirty="0"/>
              <a:t>Top plane: HB-SYE approaching 300 hours</a:t>
            </a:r>
          </a:p>
          <a:p>
            <a:pPr lvl="1">
              <a:buClr>
                <a:schemeClr val="accent1">
                  <a:lumMod val="75000"/>
                </a:schemeClr>
              </a:buClr>
              <a:buFont typeface="Wingdings" panose="05000000000000000000" pitchFamily="2" charset="2"/>
              <a:buChar char="Ø"/>
            </a:pPr>
            <a:r>
              <a:rPr lang="en-US" dirty="0"/>
              <a:t>PPL student </a:t>
            </a:r>
            <a:r>
              <a:rPr lang="en-US" dirty="0" err="1"/>
              <a:t>Ms</a:t>
            </a:r>
            <a:r>
              <a:rPr lang="en-US" dirty="0"/>
              <a:t> Andrea </a:t>
            </a:r>
            <a:r>
              <a:rPr lang="en-US" dirty="0" err="1"/>
              <a:t>Blindenbacker</a:t>
            </a:r>
            <a:endParaRPr lang="en-US" dirty="0"/>
          </a:p>
          <a:p>
            <a:pPr lvl="1">
              <a:buClr>
                <a:schemeClr val="accent1">
                  <a:lumMod val="75000"/>
                </a:schemeClr>
              </a:buClr>
              <a:buFont typeface="Wingdings" panose="05000000000000000000" pitchFamily="2" charset="2"/>
              <a:buChar char="Ø"/>
            </a:pPr>
            <a:r>
              <a:rPr lang="en-US" i="1" dirty="0"/>
              <a:t>“The experience is twofold for me. The ease of use of the Velis Electro allows you to fully concentrate on flying and really enjoying it, plus, knowing that your flights are at lower emissions and with less noise makes it even better.”</a:t>
            </a:r>
            <a:endParaRPr lang="en-US" dirty="0"/>
          </a:p>
          <a:p>
            <a:endParaRPr lang="en-US" dirty="0"/>
          </a:p>
        </p:txBody>
      </p:sp>
      <p:sp>
        <p:nvSpPr>
          <p:cNvPr id="5" name="Metin kutusu 4"/>
          <p:cNvSpPr txBox="1"/>
          <p:nvPr/>
        </p:nvSpPr>
        <p:spPr>
          <a:xfrm>
            <a:off x="3081155" y="211017"/>
            <a:ext cx="2981691" cy="1200329"/>
          </a:xfrm>
          <a:prstGeom prst="rect">
            <a:avLst/>
          </a:prstGeom>
          <a:noFill/>
        </p:spPr>
        <p:txBody>
          <a:bodyPr wrap="square" rtlCol="0">
            <a:spAutoFit/>
          </a:bodyPr>
          <a:lstStyle/>
          <a:p>
            <a:pPr algn="ctr"/>
            <a:r>
              <a:rPr lang="tr-TR" sz="3600" dirty="0">
                <a:solidFill>
                  <a:schemeClr val="bg1"/>
                </a:solidFill>
              </a:rPr>
              <a:t>MOTIVATION</a:t>
            </a:r>
          </a:p>
        </p:txBody>
      </p:sp>
      <p:sp>
        <p:nvSpPr>
          <p:cNvPr id="12" name="Veri Yer Tutucusu 9"/>
          <p:cNvSpPr>
            <a:spLocks noGrp="1"/>
          </p:cNvSpPr>
          <p:nvPr>
            <p:ph type="dt" sz="half" idx="10"/>
          </p:nvPr>
        </p:nvSpPr>
        <p:spPr>
          <a:xfrm>
            <a:off x="3543300" y="4767263"/>
            <a:ext cx="2057400" cy="273844"/>
          </a:xfrm>
        </p:spPr>
        <p:txBody>
          <a:bodyPr/>
          <a:lstStyle/>
          <a:p>
            <a:pPr algn="ctr"/>
            <a:endParaRPr lang="tr-TR" sz="1050" dirty="0"/>
          </a:p>
        </p:txBody>
      </p:sp>
      <p:sp>
        <p:nvSpPr>
          <p:cNvPr id="13" name="Altbilgi Yer Tutucusu 10"/>
          <p:cNvSpPr>
            <a:spLocks noGrp="1"/>
          </p:cNvSpPr>
          <p:nvPr>
            <p:ph type="ftr" sz="quarter" idx="11"/>
          </p:nvPr>
        </p:nvSpPr>
        <p:spPr>
          <a:xfrm>
            <a:off x="599251" y="4767263"/>
            <a:ext cx="1863098" cy="273844"/>
          </a:xfrm>
        </p:spPr>
        <p:txBody>
          <a:bodyPr/>
          <a:lstStyle/>
          <a:p>
            <a:pPr algn="l"/>
            <a:endParaRPr lang="tr-TR" sz="1050" dirty="0"/>
          </a:p>
        </p:txBody>
      </p:sp>
      <p:sp>
        <p:nvSpPr>
          <p:cNvPr id="14" name="Slayt Numarası Yer Tutucusu 11"/>
          <p:cNvSpPr>
            <a:spLocks noGrp="1"/>
          </p:cNvSpPr>
          <p:nvPr>
            <p:ph type="sldNum" sz="quarter" idx="12"/>
          </p:nvPr>
        </p:nvSpPr>
        <p:spPr>
          <a:xfrm>
            <a:off x="6457950" y="4767263"/>
            <a:ext cx="2057400" cy="273844"/>
          </a:xfrm>
        </p:spPr>
        <p:txBody>
          <a:bodyPr/>
          <a:lstStyle/>
          <a:p>
            <a:endParaRPr lang="tr-TR" sz="1050" dirty="0"/>
          </a:p>
        </p:txBody>
      </p:sp>
      <p:sp>
        <p:nvSpPr>
          <p:cNvPr id="11" name="Metin kutusu 10">
            <a:extLst>
              <a:ext uri="{FF2B5EF4-FFF2-40B4-BE49-F238E27FC236}">
                <a16:creationId xmlns:a16="http://schemas.microsoft.com/office/drawing/2014/main" id="{F548CEC0-CA02-48A5-9B0D-4D301B244DD4}"/>
              </a:ext>
            </a:extLst>
          </p:cNvPr>
          <p:cNvSpPr txBox="1"/>
          <p:nvPr/>
        </p:nvSpPr>
        <p:spPr>
          <a:xfrm>
            <a:off x="7746210" y="237393"/>
            <a:ext cx="1258679" cy="577081"/>
          </a:xfrm>
          <a:prstGeom prst="rect">
            <a:avLst/>
          </a:prstGeom>
          <a:solidFill>
            <a:srgbClr val="BD1522"/>
          </a:solidFill>
        </p:spPr>
        <p:txBody>
          <a:bodyPr wrap="none" rtlCol="0">
            <a:spAutoFit/>
          </a:bodyPr>
          <a:lstStyle/>
          <a:p>
            <a:pPr algn="ctr"/>
            <a:r>
              <a:rPr lang="tr-TR" sz="1050" dirty="0">
                <a:solidFill>
                  <a:schemeClr val="bg1"/>
                </a:solidFill>
              </a:rPr>
              <a:t>LOGO OF YOUR </a:t>
            </a:r>
            <a:endParaRPr lang="en-US" sz="1050" dirty="0">
              <a:solidFill>
                <a:schemeClr val="bg1"/>
              </a:solidFill>
            </a:endParaRPr>
          </a:p>
          <a:p>
            <a:pPr algn="ctr"/>
            <a:r>
              <a:rPr lang="tr-TR" sz="1050" dirty="0">
                <a:solidFill>
                  <a:schemeClr val="bg1"/>
                </a:solidFill>
              </a:rPr>
              <a:t>AFFILATION</a:t>
            </a:r>
            <a:endParaRPr lang="tr-TR" sz="1050" dirty="0">
              <a:solidFill>
                <a:schemeClr val="accent2"/>
              </a:solidFill>
            </a:endParaRPr>
          </a:p>
          <a:p>
            <a:endParaRPr lang="tr-TR" sz="1050" dirty="0">
              <a:solidFill>
                <a:schemeClr val="accent2"/>
              </a:solidFill>
            </a:endParaRPr>
          </a:p>
        </p:txBody>
      </p:sp>
      <p:sp>
        <p:nvSpPr>
          <p:cNvPr id="17" name="Dikdörtgen 16">
            <a:extLst>
              <a:ext uri="{FF2B5EF4-FFF2-40B4-BE49-F238E27FC236}">
                <a16:creationId xmlns:a16="http://schemas.microsoft.com/office/drawing/2014/main" id="{EF221807-CDE5-41FB-A216-5BF7196E1237}"/>
              </a:ext>
            </a:extLst>
          </p:cNvPr>
          <p:cNvSpPr/>
          <p:nvPr/>
        </p:nvSpPr>
        <p:spPr>
          <a:xfrm>
            <a:off x="1473959" y="227453"/>
            <a:ext cx="6204312" cy="560510"/>
          </a:xfrm>
          <a:prstGeom prst="rect">
            <a:avLst/>
          </a:prstGeom>
          <a:solidFill>
            <a:srgbClr val="BD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a:p>
        </p:txBody>
      </p:sp>
      <p:sp>
        <p:nvSpPr>
          <p:cNvPr id="18" name="Metin kutusu 17">
            <a:extLst>
              <a:ext uri="{FF2B5EF4-FFF2-40B4-BE49-F238E27FC236}">
                <a16:creationId xmlns:a16="http://schemas.microsoft.com/office/drawing/2014/main" id="{A5CA4EDC-60B5-4369-9456-6C6D83D8166B}"/>
              </a:ext>
            </a:extLst>
          </p:cNvPr>
          <p:cNvSpPr txBox="1"/>
          <p:nvPr/>
        </p:nvSpPr>
        <p:spPr>
          <a:xfrm>
            <a:off x="1871964" y="209891"/>
            <a:ext cx="4190882" cy="1200329"/>
          </a:xfrm>
          <a:prstGeom prst="rect">
            <a:avLst/>
          </a:prstGeom>
          <a:noFill/>
        </p:spPr>
        <p:txBody>
          <a:bodyPr wrap="square" rtlCol="0">
            <a:spAutoFit/>
          </a:bodyPr>
          <a:lstStyle/>
          <a:p>
            <a:pPr algn="ctr"/>
            <a:r>
              <a:rPr lang="en-US" sz="3600" dirty="0">
                <a:solidFill>
                  <a:schemeClr val="bg1"/>
                </a:solidFill>
              </a:rPr>
              <a:t>Swiss Success Story</a:t>
            </a:r>
            <a:endParaRPr lang="tr-TR" sz="3600" dirty="0">
              <a:solidFill>
                <a:schemeClr val="bg1"/>
              </a:solidFill>
            </a:endParaRPr>
          </a:p>
        </p:txBody>
      </p:sp>
      <p:pic>
        <p:nvPicPr>
          <p:cNvPr id="15" name="Picture 14">
            <a:extLst>
              <a:ext uri="{FF2B5EF4-FFF2-40B4-BE49-F238E27FC236}">
                <a16:creationId xmlns:a16="http://schemas.microsoft.com/office/drawing/2014/main" id="{149788D9-7EBE-447D-9B83-0C8FE644CE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57950" y="0"/>
            <a:ext cx="2569832" cy="834264"/>
          </a:xfrm>
          <a:prstGeom prst="rect">
            <a:avLst/>
          </a:prstGeom>
          <a:noFill/>
          <a:ln>
            <a:noFill/>
          </a:ln>
        </p:spPr>
      </p:pic>
      <p:sp>
        <p:nvSpPr>
          <p:cNvPr id="6" name="TextBox 5">
            <a:extLst>
              <a:ext uri="{FF2B5EF4-FFF2-40B4-BE49-F238E27FC236}">
                <a16:creationId xmlns:a16="http://schemas.microsoft.com/office/drawing/2014/main" id="{9BC5CECB-358E-4EC1-B7A2-FC33CF091CE7}"/>
              </a:ext>
            </a:extLst>
          </p:cNvPr>
          <p:cNvSpPr txBox="1"/>
          <p:nvPr/>
        </p:nvSpPr>
        <p:spPr>
          <a:xfrm>
            <a:off x="594266" y="4526753"/>
            <a:ext cx="3740126" cy="253916"/>
          </a:xfrm>
          <a:prstGeom prst="rect">
            <a:avLst/>
          </a:prstGeom>
          <a:noFill/>
        </p:spPr>
        <p:txBody>
          <a:bodyPr wrap="none" rtlCol="0">
            <a:spAutoFit/>
          </a:bodyPr>
          <a:lstStyle/>
          <a:p>
            <a:r>
              <a:rPr lang="en-US" sz="1050" dirty="0"/>
              <a:t>https://www.pipistrel-aircraft.com/the-swiss-go-swiiiishhhhh/</a:t>
            </a:r>
          </a:p>
        </p:txBody>
      </p:sp>
      <p:pic>
        <p:nvPicPr>
          <p:cNvPr id="7" name="Picture 6" descr="A person standing next to a small plane on a runway&#10;&#10;Description automatically generated with medium confidence">
            <a:extLst>
              <a:ext uri="{FF2B5EF4-FFF2-40B4-BE49-F238E27FC236}">
                <a16:creationId xmlns:a16="http://schemas.microsoft.com/office/drawing/2014/main" id="{AA313537-F473-40A0-BE79-F7AF8CAB3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029" y="1051867"/>
            <a:ext cx="3705971" cy="2189594"/>
          </a:xfrm>
          <a:prstGeom prst="rect">
            <a:avLst/>
          </a:prstGeom>
        </p:spPr>
      </p:pic>
    </p:spTree>
    <p:extLst>
      <p:ext uri="{BB962C8B-B14F-4D97-AF65-F5344CB8AC3E}">
        <p14:creationId xmlns:p14="http://schemas.microsoft.com/office/powerpoint/2010/main" val="325529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9251" y="1071656"/>
            <a:ext cx="7916099" cy="3369180"/>
          </a:xfrm>
        </p:spPr>
        <p:txBody>
          <a:bodyPr>
            <a:normAutofit lnSpcReduction="10000"/>
          </a:bodyPr>
          <a:lstStyle/>
          <a:p>
            <a:pPr>
              <a:buClr>
                <a:schemeClr val="accent1">
                  <a:lumMod val="75000"/>
                </a:schemeClr>
              </a:buClr>
              <a:buFont typeface="Wingdings" panose="05000000000000000000" pitchFamily="2" charset="2"/>
              <a:buChar char="Ø"/>
            </a:pPr>
            <a:r>
              <a:rPr lang="en-US" dirty="0"/>
              <a:t>Emission reduction 50 kg CO</a:t>
            </a:r>
            <a:r>
              <a:rPr lang="en-US" baseline="-25000" dirty="0"/>
              <a:t>2 </a:t>
            </a:r>
            <a:r>
              <a:rPr lang="en-US" dirty="0"/>
              <a:t>/</a:t>
            </a:r>
            <a:r>
              <a:rPr lang="en-US" dirty="0" err="1"/>
              <a:t>hr</a:t>
            </a:r>
            <a:endParaRPr lang="en-US" dirty="0"/>
          </a:p>
          <a:p>
            <a:pPr lvl="1">
              <a:buClr>
                <a:schemeClr val="accent1">
                  <a:lumMod val="75000"/>
                </a:schemeClr>
              </a:buClr>
              <a:buFont typeface="Wingdings" panose="05000000000000000000" pitchFamily="2" charset="2"/>
              <a:buChar char="Ø"/>
            </a:pPr>
            <a:r>
              <a:rPr lang="en-US" b="1" dirty="0"/>
              <a:t>Student</a:t>
            </a:r>
            <a:r>
              <a:rPr lang="en-US" dirty="0"/>
              <a:t>: 40 </a:t>
            </a:r>
            <a:r>
              <a:rPr lang="en-US" dirty="0" err="1"/>
              <a:t>hrs</a:t>
            </a:r>
            <a:r>
              <a:rPr lang="en-US" dirty="0"/>
              <a:t> of PPL training = </a:t>
            </a:r>
            <a:r>
              <a:rPr lang="en-US" b="1" dirty="0"/>
              <a:t>2 </a:t>
            </a:r>
            <a:r>
              <a:rPr lang="en-US" b="1" dirty="0" err="1"/>
              <a:t>tonnes</a:t>
            </a:r>
            <a:r>
              <a:rPr lang="en-US" b="1" dirty="0"/>
              <a:t> CO</a:t>
            </a:r>
            <a:r>
              <a:rPr lang="en-US" b="1" baseline="-25000" dirty="0"/>
              <a:t>2</a:t>
            </a:r>
          </a:p>
          <a:p>
            <a:pPr lvl="1">
              <a:buClr>
                <a:schemeClr val="accent1">
                  <a:lumMod val="75000"/>
                </a:schemeClr>
              </a:buClr>
              <a:buFont typeface="Wingdings" panose="05000000000000000000" pitchFamily="2" charset="2"/>
              <a:buChar char="Ø"/>
            </a:pPr>
            <a:r>
              <a:rPr lang="en-US" b="1" dirty="0"/>
              <a:t>Student</a:t>
            </a:r>
            <a:r>
              <a:rPr lang="en-US" dirty="0"/>
              <a:t>: 200 </a:t>
            </a:r>
            <a:r>
              <a:rPr lang="en-US" dirty="0" err="1"/>
              <a:t>hrs</a:t>
            </a:r>
            <a:r>
              <a:rPr lang="en-US" dirty="0"/>
              <a:t> of CPL training = </a:t>
            </a:r>
            <a:r>
              <a:rPr lang="en-US" b="1" dirty="0"/>
              <a:t>10 </a:t>
            </a:r>
            <a:r>
              <a:rPr lang="en-US" b="1" dirty="0" err="1"/>
              <a:t>tonnes</a:t>
            </a:r>
            <a:r>
              <a:rPr lang="en-US" b="1" dirty="0"/>
              <a:t> CO</a:t>
            </a:r>
            <a:r>
              <a:rPr lang="en-US" b="1" baseline="-25000" dirty="0"/>
              <a:t>2</a:t>
            </a:r>
          </a:p>
          <a:p>
            <a:pPr lvl="1">
              <a:buClr>
                <a:schemeClr val="accent1">
                  <a:lumMod val="75000"/>
                </a:schemeClr>
              </a:buClr>
              <a:buFont typeface="Wingdings" panose="05000000000000000000" pitchFamily="2" charset="2"/>
              <a:buChar char="Ø"/>
            </a:pPr>
            <a:r>
              <a:rPr lang="en-US" b="1" dirty="0"/>
              <a:t>Manager</a:t>
            </a:r>
            <a:r>
              <a:rPr lang="en-US" dirty="0"/>
              <a:t>: 1000 </a:t>
            </a:r>
            <a:r>
              <a:rPr lang="en-US" dirty="0" err="1"/>
              <a:t>hrs</a:t>
            </a:r>
            <a:r>
              <a:rPr lang="en-US" dirty="0"/>
              <a:t>/</a:t>
            </a:r>
            <a:r>
              <a:rPr lang="en-US" dirty="0" err="1"/>
              <a:t>yr</a:t>
            </a:r>
            <a:r>
              <a:rPr lang="en-US" dirty="0"/>
              <a:t> at flight </a:t>
            </a:r>
            <a:r>
              <a:rPr lang="en-US" dirty="0" err="1"/>
              <a:t>centre</a:t>
            </a:r>
            <a:r>
              <a:rPr lang="en-US" dirty="0"/>
              <a:t> = </a:t>
            </a:r>
            <a:r>
              <a:rPr lang="en-US" b="1" dirty="0"/>
              <a:t>50 </a:t>
            </a:r>
            <a:r>
              <a:rPr lang="en-US" b="1" dirty="0" err="1"/>
              <a:t>tonnes</a:t>
            </a:r>
            <a:r>
              <a:rPr lang="en-US" b="1" dirty="0"/>
              <a:t> CO</a:t>
            </a:r>
            <a:r>
              <a:rPr lang="en-US" b="1" baseline="-25000" dirty="0"/>
              <a:t>2</a:t>
            </a:r>
            <a:r>
              <a:rPr lang="en-US" b="1" dirty="0"/>
              <a:t> /</a:t>
            </a:r>
            <a:r>
              <a:rPr lang="en-US" b="1" dirty="0" err="1"/>
              <a:t>yr</a:t>
            </a:r>
            <a:r>
              <a:rPr lang="en-US" b="1" dirty="0"/>
              <a:t> </a:t>
            </a:r>
            <a:r>
              <a:rPr lang="en-US" dirty="0"/>
              <a:t>per trainer replaced</a:t>
            </a:r>
          </a:p>
          <a:p>
            <a:pPr>
              <a:buClr>
                <a:schemeClr val="accent1">
                  <a:lumMod val="75000"/>
                </a:schemeClr>
              </a:buClr>
              <a:buFont typeface="Wingdings" panose="05000000000000000000" pitchFamily="2" charset="2"/>
              <a:buChar char="Ø"/>
            </a:pPr>
            <a:endParaRPr lang="en-US" dirty="0"/>
          </a:p>
          <a:p>
            <a:pPr>
              <a:buClr>
                <a:schemeClr val="accent1">
                  <a:lumMod val="75000"/>
                </a:schemeClr>
              </a:buClr>
              <a:buFont typeface="Wingdings" panose="05000000000000000000" pitchFamily="2" charset="2"/>
              <a:buChar char="Ø"/>
            </a:pPr>
            <a:r>
              <a:rPr lang="en-US" dirty="0"/>
              <a:t>Conventional trainer, Cessna 152, emits 51 kg CO</a:t>
            </a:r>
            <a:r>
              <a:rPr lang="en-US" baseline="-25000" dirty="0"/>
              <a:t>2 </a:t>
            </a:r>
            <a:r>
              <a:rPr lang="en-US" dirty="0"/>
              <a:t>/</a:t>
            </a:r>
            <a:r>
              <a:rPr lang="en-US" dirty="0" err="1"/>
              <a:t>hr</a:t>
            </a:r>
            <a:endParaRPr lang="en-US" dirty="0"/>
          </a:p>
          <a:p>
            <a:pPr>
              <a:buClr>
                <a:schemeClr val="accent1">
                  <a:lumMod val="75000"/>
                </a:schemeClr>
              </a:buClr>
              <a:buFont typeface="Wingdings" panose="05000000000000000000" pitchFamily="2" charset="2"/>
              <a:buChar char="Ø"/>
            </a:pPr>
            <a:r>
              <a:rPr lang="en-US" dirty="0"/>
              <a:t>E-plane, Pipistrel Velis Electro, emits 1 kg CO</a:t>
            </a:r>
            <a:r>
              <a:rPr lang="en-US" baseline="-25000" dirty="0"/>
              <a:t>2</a:t>
            </a:r>
            <a:r>
              <a:rPr lang="en-US" dirty="0"/>
              <a:t>/</a:t>
            </a:r>
            <a:r>
              <a:rPr lang="en-US" dirty="0" err="1"/>
              <a:t>hr</a:t>
            </a:r>
            <a:endParaRPr lang="en-US" dirty="0"/>
          </a:p>
          <a:p>
            <a:pPr lvl="1">
              <a:buClr>
                <a:schemeClr val="accent1">
                  <a:lumMod val="75000"/>
                </a:schemeClr>
              </a:buClr>
              <a:buFont typeface="Wingdings" panose="05000000000000000000" pitchFamily="2" charset="2"/>
              <a:buChar char="Ø"/>
            </a:pPr>
            <a:r>
              <a:rPr lang="en-US" dirty="0"/>
              <a:t>Electricity used 20 kWh/</a:t>
            </a:r>
            <a:r>
              <a:rPr lang="en-US" dirty="0" err="1"/>
              <a:t>hr</a:t>
            </a:r>
            <a:r>
              <a:rPr lang="en-US" dirty="0"/>
              <a:t> * CO</a:t>
            </a:r>
            <a:r>
              <a:rPr lang="en-US" baseline="-25000" dirty="0"/>
              <a:t>2</a:t>
            </a:r>
            <a:r>
              <a:rPr lang="en-US" dirty="0"/>
              <a:t> intensity 0.06 kg CO</a:t>
            </a:r>
            <a:r>
              <a:rPr lang="en-US" baseline="-25000" dirty="0"/>
              <a:t>2 </a:t>
            </a:r>
            <a:r>
              <a:rPr lang="en-US" dirty="0"/>
              <a:t>/kWh</a:t>
            </a:r>
          </a:p>
          <a:p>
            <a:pPr lvl="1">
              <a:buClr>
                <a:schemeClr val="accent1">
                  <a:lumMod val="75000"/>
                </a:schemeClr>
              </a:buClr>
              <a:buFont typeface="Wingdings" panose="05000000000000000000" pitchFamily="2" charset="2"/>
              <a:buChar char="Ø"/>
            </a:pPr>
            <a:r>
              <a:rPr lang="en-US" dirty="0"/>
              <a:t>Ontario low carbon electricity: nuclear, hydro, wind and solar</a:t>
            </a:r>
          </a:p>
          <a:p>
            <a:pPr lvl="1">
              <a:buClr>
                <a:schemeClr val="accent1">
                  <a:lumMod val="75000"/>
                </a:schemeClr>
              </a:buClr>
              <a:buFont typeface="Wingdings" panose="05000000000000000000" pitchFamily="2" charset="2"/>
              <a:buChar char="Ø"/>
            </a:pPr>
            <a:r>
              <a:rPr lang="en-US" dirty="0"/>
              <a:t>Solar hangar option 0.04 kg CO</a:t>
            </a:r>
            <a:r>
              <a:rPr lang="en-US" baseline="-25000" dirty="0"/>
              <a:t>2 </a:t>
            </a:r>
            <a:r>
              <a:rPr lang="en-US" dirty="0"/>
              <a:t>/kWh</a:t>
            </a:r>
          </a:p>
          <a:p>
            <a:pPr marL="342900" lvl="1" indent="0">
              <a:buClr>
                <a:schemeClr val="accent1">
                  <a:lumMod val="75000"/>
                </a:schemeClr>
              </a:buClr>
              <a:buNone/>
            </a:pPr>
            <a:endParaRPr lang="en-US" dirty="0"/>
          </a:p>
        </p:txBody>
      </p:sp>
      <p:sp>
        <p:nvSpPr>
          <p:cNvPr id="4" name="Dikdörtgen 3"/>
          <p:cNvSpPr/>
          <p:nvPr/>
        </p:nvSpPr>
        <p:spPr>
          <a:xfrm>
            <a:off x="1976718" y="237392"/>
            <a:ext cx="5665996" cy="560510"/>
          </a:xfrm>
          <a:prstGeom prst="rect">
            <a:avLst/>
          </a:prstGeom>
          <a:solidFill>
            <a:srgbClr val="BD15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50"/>
          </a:p>
        </p:txBody>
      </p:sp>
      <p:sp>
        <p:nvSpPr>
          <p:cNvPr id="5" name="Metin kutusu 4"/>
          <p:cNvSpPr txBox="1"/>
          <p:nvPr/>
        </p:nvSpPr>
        <p:spPr>
          <a:xfrm>
            <a:off x="1976718" y="211017"/>
            <a:ext cx="4367393" cy="1200329"/>
          </a:xfrm>
          <a:prstGeom prst="rect">
            <a:avLst/>
          </a:prstGeom>
          <a:noFill/>
        </p:spPr>
        <p:txBody>
          <a:bodyPr wrap="square" rtlCol="0">
            <a:spAutoFit/>
          </a:bodyPr>
          <a:lstStyle/>
          <a:p>
            <a:pPr algn="ctr"/>
            <a:r>
              <a:rPr lang="en-US" sz="3600" dirty="0">
                <a:solidFill>
                  <a:schemeClr val="bg1"/>
                </a:solidFill>
              </a:rPr>
              <a:t>Case Study: Emissions</a:t>
            </a:r>
            <a:endParaRPr lang="tr-TR" sz="3600" dirty="0">
              <a:solidFill>
                <a:schemeClr val="bg1"/>
              </a:solidFill>
            </a:endParaRPr>
          </a:p>
        </p:txBody>
      </p:sp>
      <p:sp>
        <p:nvSpPr>
          <p:cNvPr id="11" name="Veri Yer Tutucusu 10"/>
          <p:cNvSpPr>
            <a:spLocks noGrp="1"/>
          </p:cNvSpPr>
          <p:nvPr>
            <p:ph type="dt" sz="half" idx="10"/>
          </p:nvPr>
        </p:nvSpPr>
        <p:spPr/>
        <p:txBody>
          <a:bodyPr/>
          <a:lstStyle/>
          <a:p>
            <a:pPr algn="ctr"/>
            <a:endParaRPr lang="tr-TR" dirty="0"/>
          </a:p>
        </p:txBody>
      </p:sp>
      <p:sp>
        <p:nvSpPr>
          <p:cNvPr id="13" name="Slayt Numarası Yer Tutucusu 12"/>
          <p:cNvSpPr>
            <a:spLocks noGrp="1"/>
          </p:cNvSpPr>
          <p:nvPr>
            <p:ph type="sldNum" sz="quarter" idx="12"/>
          </p:nvPr>
        </p:nvSpPr>
        <p:spPr/>
        <p:txBody>
          <a:bodyPr/>
          <a:lstStyle/>
          <a:p>
            <a:endParaRPr lang="tr-TR" dirty="0"/>
          </a:p>
        </p:txBody>
      </p:sp>
      <p:sp>
        <p:nvSpPr>
          <p:cNvPr id="14" name="Altbilgi Yer Tutucusu 10"/>
          <p:cNvSpPr>
            <a:spLocks noGrp="1"/>
          </p:cNvSpPr>
          <p:nvPr>
            <p:ph type="ftr" sz="quarter" idx="11"/>
          </p:nvPr>
        </p:nvSpPr>
        <p:spPr>
          <a:xfrm>
            <a:off x="599251" y="4767263"/>
            <a:ext cx="1863098" cy="273844"/>
          </a:xfrm>
        </p:spPr>
        <p:txBody>
          <a:bodyPr/>
          <a:lstStyle/>
          <a:p>
            <a:pPr algn="l"/>
            <a:endParaRPr lang="tr-TR" dirty="0"/>
          </a:p>
        </p:txBody>
      </p:sp>
      <p:sp>
        <p:nvSpPr>
          <p:cNvPr id="17" name="Metin kutusu 16">
            <a:extLst>
              <a:ext uri="{FF2B5EF4-FFF2-40B4-BE49-F238E27FC236}">
                <a16:creationId xmlns:a16="http://schemas.microsoft.com/office/drawing/2014/main" id="{50D7062A-5EB3-4490-A403-77E2BEE6776C}"/>
              </a:ext>
            </a:extLst>
          </p:cNvPr>
          <p:cNvSpPr txBox="1"/>
          <p:nvPr/>
        </p:nvSpPr>
        <p:spPr>
          <a:xfrm>
            <a:off x="7746210" y="237393"/>
            <a:ext cx="1258679" cy="577081"/>
          </a:xfrm>
          <a:prstGeom prst="rect">
            <a:avLst/>
          </a:prstGeom>
          <a:solidFill>
            <a:srgbClr val="BD1522"/>
          </a:solidFill>
        </p:spPr>
        <p:txBody>
          <a:bodyPr wrap="none" rtlCol="0">
            <a:spAutoFit/>
          </a:bodyPr>
          <a:lstStyle/>
          <a:p>
            <a:pPr algn="ctr"/>
            <a:r>
              <a:rPr lang="tr-TR" sz="1050" dirty="0">
                <a:solidFill>
                  <a:schemeClr val="bg1"/>
                </a:solidFill>
              </a:rPr>
              <a:t>LOGO OF YOUR </a:t>
            </a:r>
            <a:endParaRPr lang="en-US" sz="1050" dirty="0">
              <a:solidFill>
                <a:schemeClr val="bg1"/>
              </a:solidFill>
            </a:endParaRPr>
          </a:p>
          <a:p>
            <a:pPr algn="ctr"/>
            <a:r>
              <a:rPr lang="tr-TR" sz="1050" dirty="0">
                <a:solidFill>
                  <a:schemeClr val="bg1"/>
                </a:solidFill>
              </a:rPr>
              <a:t>AFFILATION</a:t>
            </a:r>
            <a:endParaRPr lang="tr-TR" sz="1050" dirty="0">
              <a:solidFill>
                <a:schemeClr val="accent2"/>
              </a:solidFill>
            </a:endParaRPr>
          </a:p>
          <a:p>
            <a:endParaRPr lang="tr-TR" sz="1050" dirty="0">
              <a:solidFill>
                <a:schemeClr val="accent2"/>
              </a:solidFill>
            </a:endParaRPr>
          </a:p>
        </p:txBody>
      </p:sp>
      <p:pic>
        <p:nvPicPr>
          <p:cNvPr id="15" name="Picture 14">
            <a:extLst>
              <a:ext uri="{FF2B5EF4-FFF2-40B4-BE49-F238E27FC236}">
                <a16:creationId xmlns:a16="http://schemas.microsoft.com/office/drawing/2014/main" id="{224281B6-FDC6-46FD-8C78-41E40B1A59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57950" y="0"/>
            <a:ext cx="2569832" cy="834264"/>
          </a:xfrm>
          <a:prstGeom prst="rect">
            <a:avLst/>
          </a:prstGeom>
          <a:noFill/>
          <a:ln>
            <a:noFill/>
          </a:ln>
        </p:spPr>
      </p:pic>
      <p:pic>
        <p:nvPicPr>
          <p:cNvPr id="6" name="Picture 5" descr="A picture containing text, aircraft, airplane&#10;&#10;Description automatically generated">
            <a:extLst>
              <a:ext uri="{FF2B5EF4-FFF2-40B4-BE49-F238E27FC236}">
                <a16:creationId xmlns:a16="http://schemas.microsoft.com/office/drawing/2014/main" id="{941E5A76-25E4-4FF1-B2F1-1BD50C95C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486" y="2879986"/>
            <a:ext cx="2263515" cy="2263515"/>
          </a:xfrm>
          <a:prstGeom prst="rect">
            <a:avLst/>
          </a:prstGeom>
        </p:spPr>
      </p:pic>
      <p:sp>
        <p:nvSpPr>
          <p:cNvPr id="7" name="TextBox 6">
            <a:extLst>
              <a:ext uri="{FF2B5EF4-FFF2-40B4-BE49-F238E27FC236}">
                <a16:creationId xmlns:a16="http://schemas.microsoft.com/office/drawing/2014/main" id="{4BE53316-9ADA-4B15-909C-D27B1777A7AA}"/>
              </a:ext>
            </a:extLst>
          </p:cNvPr>
          <p:cNvSpPr txBox="1"/>
          <p:nvPr/>
        </p:nvSpPr>
        <p:spPr>
          <a:xfrm>
            <a:off x="176809" y="4536437"/>
            <a:ext cx="5312673" cy="253916"/>
          </a:xfrm>
          <a:prstGeom prst="rect">
            <a:avLst/>
          </a:prstGeom>
          <a:noFill/>
        </p:spPr>
        <p:txBody>
          <a:bodyPr wrap="none" rtlCol="0">
            <a:spAutoFit/>
          </a:bodyPr>
          <a:lstStyle/>
          <a:p>
            <a:r>
              <a:rPr lang="en-US" sz="1050" dirty="0"/>
              <a:t>Image: https://www.icao.int/environmental-protection/Carbonoffset/Pages/default.aspx</a:t>
            </a:r>
          </a:p>
        </p:txBody>
      </p:sp>
    </p:spTree>
    <p:extLst>
      <p:ext uri="{BB962C8B-B14F-4D97-AF65-F5344CB8AC3E}">
        <p14:creationId xmlns:p14="http://schemas.microsoft.com/office/powerpoint/2010/main" val="248405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24"/>
          <p:cNvSpPr txBox="1">
            <a:spLocks noGrp="1"/>
          </p:cNvSpPr>
          <p:nvPr>
            <p:ph type="title"/>
          </p:nvPr>
        </p:nvSpPr>
        <p:spPr>
          <a:xfrm>
            <a:off x="1541708" y="389544"/>
            <a:ext cx="1827612" cy="1039617"/>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800" dirty="0"/>
              <a:t>Research Motivation</a:t>
            </a:r>
            <a:endParaRPr sz="2800" dirty="0"/>
          </a:p>
        </p:txBody>
      </p:sp>
      <p:sp>
        <p:nvSpPr>
          <p:cNvPr id="269" name="Google Shape;269;p24"/>
          <p:cNvSpPr txBox="1">
            <a:spLocks noGrp="1"/>
          </p:cNvSpPr>
          <p:nvPr>
            <p:ph type="body" idx="1"/>
          </p:nvPr>
        </p:nvSpPr>
        <p:spPr>
          <a:xfrm>
            <a:off x="-142952" y="1459145"/>
            <a:ext cx="3322200" cy="3303695"/>
          </a:xfrm>
          <a:prstGeom prst="rect">
            <a:avLst/>
          </a:prstGeom>
        </p:spPr>
        <p:txBody>
          <a:bodyPr spcFirstLastPara="1" wrap="square" lIns="68575" tIns="34275" rIns="68575" bIns="34275" anchor="t" anchorCtr="0">
            <a:normAutofit fontScale="70000" lnSpcReduction="20000"/>
          </a:bodyPr>
          <a:lstStyle/>
          <a:p>
            <a:pPr algn="l">
              <a:buClr>
                <a:schemeClr val="accent1">
                  <a:lumMod val="75000"/>
                </a:schemeClr>
              </a:buClr>
              <a:buFont typeface="Wingdings" panose="05000000000000000000" pitchFamily="2" charset="2"/>
              <a:buChar char="Ø"/>
            </a:pPr>
            <a:r>
              <a:rPr lang="en-US" sz="2500" dirty="0"/>
              <a:t>multiple aviation </a:t>
            </a:r>
            <a:r>
              <a:rPr lang="en-US" sz="2500" b="1" dirty="0"/>
              <a:t>challenges /crises</a:t>
            </a:r>
            <a:endParaRPr lang="en-US" sz="2500" dirty="0"/>
          </a:p>
          <a:p>
            <a:pPr lvl="1" algn="l">
              <a:buClr>
                <a:schemeClr val="accent1">
                  <a:lumMod val="75000"/>
                </a:schemeClr>
              </a:buClr>
              <a:buFont typeface="Wingdings" panose="05000000000000000000" pitchFamily="2" charset="2"/>
              <a:buChar char="Ø"/>
            </a:pPr>
            <a:r>
              <a:rPr lang="en-US" sz="2600" b="1" dirty="0"/>
              <a:t>Talent</a:t>
            </a:r>
            <a:r>
              <a:rPr lang="en-US" sz="2600" dirty="0"/>
              <a:t> shortage</a:t>
            </a:r>
          </a:p>
          <a:p>
            <a:pPr lvl="1" algn="l">
              <a:buClr>
                <a:schemeClr val="accent1">
                  <a:lumMod val="75000"/>
                </a:schemeClr>
              </a:buClr>
              <a:buFont typeface="Wingdings" panose="05000000000000000000" pitchFamily="2" charset="2"/>
              <a:buChar char="Ø"/>
            </a:pPr>
            <a:r>
              <a:rPr lang="en-US" sz="2600" dirty="0"/>
              <a:t>Climate crisis / </a:t>
            </a:r>
            <a:r>
              <a:rPr lang="en-US" sz="2600" b="1" dirty="0"/>
              <a:t>emissions</a:t>
            </a:r>
            <a:r>
              <a:rPr lang="en-US" sz="2600" dirty="0"/>
              <a:t> reduction</a:t>
            </a:r>
          </a:p>
          <a:p>
            <a:pPr lvl="1" algn="l">
              <a:buClr>
                <a:schemeClr val="accent1">
                  <a:lumMod val="75000"/>
                </a:schemeClr>
              </a:buClr>
              <a:buFont typeface="Wingdings" panose="05000000000000000000" pitchFamily="2" charset="2"/>
              <a:buChar char="Ø"/>
            </a:pPr>
            <a:r>
              <a:rPr lang="en-US" sz="2600" dirty="0"/>
              <a:t>New </a:t>
            </a:r>
            <a:r>
              <a:rPr lang="en-US" sz="2600" b="1" dirty="0"/>
              <a:t>technologies</a:t>
            </a:r>
            <a:r>
              <a:rPr lang="en-US" sz="2600" dirty="0"/>
              <a:t> / greater efficiency</a:t>
            </a:r>
            <a:endParaRPr lang="en-US" sz="2900" b="1" dirty="0"/>
          </a:p>
          <a:p>
            <a:pPr>
              <a:buClr>
                <a:schemeClr val="accent1">
                  <a:lumMod val="75000"/>
                </a:schemeClr>
              </a:buClr>
              <a:buFont typeface="Wingdings" panose="05000000000000000000" pitchFamily="2" charset="2"/>
              <a:buChar char="Ø"/>
            </a:pPr>
            <a:r>
              <a:rPr lang="en-US" sz="2500" b="1" dirty="0"/>
              <a:t>Motivations</a:t>
            </a:r>
            <a:r>
              <a:rPr lang="en-US" sz="2500" dirty="0"/>
              <a:t> (drivers) must be</a:t>
            </a:r>
            <a:r>
              <a:rPr lang="en-US" sz="2500" b="1" dirty="0"/>
              <a:t> &gt; Barriers</a:t>
            </a:r>
            <a:r>
              <a:rPr lang="en-US" sz="2500" dirty="0"/>
              <a:t> to adoption</a:t>
            </a:r>
          </a:p>
          <a:p>
            <a:pPr algn="l">
              <a:buClr>
                <a:schemeClr val="accent1">
                  <a:lumMod val="75000"/>
                </a:schemeClr>
              </a:buClr>
              <a:buFont typeface="Wingdings" panose="05000000000000000000" pitchFamily="2" charset="2"/>
              <a:buChar char="Ø"/>
            </a:pPr>
            <a:r>
              <a:rPr lang="en-US" sz="2600" dirty="0"/>
              <a:t>Many options need testing</a:t>
            </a:r>
          </a:p>
          <a:p>
            <a:pPr marL="0" lvl="0" indent="0" algn="l" rtl="0">
              <a:spcBef>
                <a:spcPts val="600"/>
              </a:spcBef>
              <a:spcAft>
                <a:spcPts val="600"/>
              </a:spcAft>
              <a:buNone/>
            </a:pPr>
            <a:endParaRPr sz="1300" dirty="0"/>
          </a:p>
        </p:txBody>
      </p:sp>
      <p:sp>
        <p:nvSpPr>
          <p:cNvPr id="270" name="Google Shape;270;p24"/>
          <p:cNvSpPr>
            <a:spLocks noGrp="1"/>
          </p:cNvSpPr>
          <p:nvPr>
            <p:ph type="pic" idx="2"/>
          </p:nvPr>
        </p:nvSpPr>
        <p:spPr>
          <a:xfrm>
            <a:off x="5521175" y="634375"/>
            <a:ext cx="3322200" cy="3411900"/>
          </a:xfrm>
          <a:prstGeom prst="rect">
            <a:avLst/>
          </a:prstGeom>
        </p:spPr>
      </p:sp>
      <p:pic>
        <p:nvPicPr>
          <p:cNvPr id="272" name="Google Shape;272;p24"/>
          <p:cNvPicPr preferRelativeResize="0"/>
          <p:nvPr/>
        </p:nvPicPr>
        <p:blipFill>
          <a:blip r:embed="rId3">
            <a:alphaModFix/>
          </a:blip>
          <a:stretch>
            <a:fillRect/>
          </a:stretch>
        </p:blipFill>
        <p:spPr>
          <a:xfrm>
            <a:off x="0" y="304800"/>
            <a:ext cx="815418" cy="4838700"/>
          </a:xfrm>
          <a:prstGeom prst="rect">
            <a:avLst/>
          </a:prstGeom>
          <a:noFill/>
          <a:ln>
            <a:noFill/>
          </a:ln>
        </p:spPr>
      </p:pic>
      <p:pic>
        <p:nvPicPr>
          <p:cNvPr id="273" name="Google Shape;273;p24"/>
          <p:cNvPicPr preferRelativeResize="0"/>
          <p:nvPr/>
        </p:nvPicPr>
        <p:blipFill>
          <a:blip r:embed="rId4">
            <a:alphaModFix/>
          </a:blip>
          <a:stretch>
            <a:fillRect/>
          </a:stretch>
        </p:blipFill>
        <p:spPr>
          <a:xfrm>
            <a:off x="827075" y="635437"/>
            <a:ext cx="246818" cy="793725"/>
          </a:xfrm>
          <a:prstGeom prst="rect">
            <a:avLst/>
          </a:prstGeom>
          <a:noFill/>
          <a:ln>
            <a:noFill/>
          </a:ln>
        </p:spPr>
      </p:pic>
      <p:pic>
        <p:nvPicPr>
          <p:cNvPr id="274" name="Google Shape;274;p24"/>
          <p:cNvPicPr preferRelativeResize="0"/>
          <p:nvPr/>
        </p:nvPicPr>
        <p:blipFill rotWithShape="1">
          <a:blip r:embed="rId5">
            <a:alphaModFix/>
          </a:blip>
          <a:srcRect t="6618" b="26388"/>
          <a:stretch/>
        </p:blipFill>
        <p:spPr>
          <a:xfrm>
            <a:off x="6274300" y="4303300"/>
            <a:ext cx="2569074" cy="386475"/>
          </a:xfrm>
          <a:prstGeom prst="rect">
            <a:avLst/>
          </a:prstGeom>
          <a:noFill/>
          <a:ln>
            <a:noFill/>
          </a:ln>
        </p:spPr>
      </p:pic>
      <p:pic>
        <p:nvPicPr>
          <p:cNvPr id="275" name="Google Shape;275;p24"/>
          <p:cNvPicPr preferRelativeResize="0"/>
          <p:nvPr/>
        </p:nvPicPr>
        <p:blipFill>
          <a:blip r:embed="rId6">
            <a:alphaModFix/>
          </a:blip>
          <a:stretch>
            <a:fillRect/>
          </a:stretch>
        </p:blipFill>
        <p:spPr>
          <a:xfrm>
            <a:off x="542775" y="600450"/>
            <a:ext cx="815425" cy="849811"/>
          </a:xfrm>
          <a:prstGeom prst="rect">
            <a:avLst/>
          </a:prstGeom>
          <a:noFill/>
          <a:ln>
            <a:noFill/>
          </a:ln>
        </p:spPr>
      </p:pic>
      <p:pic>
        <p:nvPicPr>
          <p:cNvPr id="2" name="Picture 1" descr="Chart&#10;&#10;Description automatically generated">
            <a:extLst>
              <a:ext uri="{FF2B5EF4-FFF2-40B4-BE49-F238E27FC236}">
                <a16:creationId xmlns:a16="http://schemas.microsoft.com/office/drawing/2014/main" id="{7D248092-7256-B5B7-EA67-172BA89D0B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0845" y="298003"/>
            <a:ext cx="5923329" cy="4703241"/>
          </a:xfrm>
          <a:prstGeom prst="rect">
            <a:avLst/>
          </a:prstGeom>
        </p:spPr>
      </p:pic>
      <p:sp>
        <p:nvSpPr>
          <p:cNvPr id="4" name="Text Placeholder 3">
            <a:extLst>
              <a:ext uri="{FF2B5EF4-FFF2-40B4-BE49-F238E27FC236}">
                <a16:creationId xmlns:a16="http://schemas.microsoft.com/office/drawing/2014/main" id="{3958BAAA-10EF-F94D-085F-8CC991D81008}"/>
              </a:ext>
            </a:extLst>
          </p:cNvPr>
          <p:cNvSpPr>
            <a:spLocks noGrp="1"/>
          </p:cNvSpPr>
          <p:nvPr>
            <p:ph type="body" idx="3"/>
          </p:nvPr>
        </p:nvSpPr>
        <p:spPr/>
        <p:txBody>
          <a:bodyPr>
            <a:normAutofit fontScale="55000" lnSpcReduction="20000"/>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A6D4-9597-E86F-6C81-6F87799534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75D242-BC96-AD2A-C3F1-B20E92A8A70B}"/>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02FA6BCE-5192-A029-918F-4D2C3A257876}"/>
              </a:ext>
            </a:extLst>
          </p:cNvPr>
          <p:cNvPicPr>
            <a:picLocks noChangeAspect="1"/>
          </p:cNvPicPr>
          <p:nvPr/>
        </p:nvPicPr>
        <p:blipFill>
          <a:blip r:embed="rId2"/>
          <a:stretch>
            <a:fillRect/>
          </a:stretch>
        </p:blipFill>
        <p:spPr>
          <a:xfrm>
            <a:off x="0" y="108178"/>
            <a:ext cx="9144000" cy="4927143"/>
          </a:xfrm>
          <a:prstGeom prst="rect">
            <a:avLst/>
          </a:prstGeom>
        </p:spPr>
      </p:pic>
    </p:spTree>
    <p:extLst>
      <p:ext uri="{BB962C8B-B14F-4D97-AF65-F5344CB8AC3E}">
        <p14:creationId xmlns:p14="http://schemas.microsoft.com/office/powerpoint/2010/main" val="408990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E3A4-2A6A-FC6A-DF50-AFF09DC96E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F6EC29-DFEF-082A-C814-976F4D36EDA2}"/>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9C3FD78D-C034-1F82-C51C-82E429CFE3E6}"/>
              </a:ext>
            </a:extLst>
          </p:cNvPr>
          <p:cNvPicPr>
            <a:picLocks noChangeAspect="1"/>
          </p:cNvPicPr>
          <p:nvPr/>
        </p:nvPicPr>
        <p:blipFill>
          <a:blip r:embed="rId2"/>
          <a:stretch>
            <a:fillRect/>
          </a:stretch>
        </p:blipFill>
        <p:spPr>
          <a:xfrm>
            <a:off x="52551" y="47545"/>
            <a:ext cx="9038897" cy="5048409"/>
          </a:xfrm>
          <a:prstGeom prst="rect">
            <a:avLst/>
          </a:prstGeom>
        </p:spPr>
      </p:pic>
    </p:spTree>
    <p:extLst>
      <p:ext uri="{BB962C8B-B14F-4D97-AF65-F5344CB8AC3E}">
        <p14:creationId xmlns:p14="http://schemas.microsoft.com/office/powerpoint/2010/main" val="91175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FEB4-DDF6-C0C0-079D-C1F99E38AEC6}"/>
              </a:ext>
            </a:extLst>
          </p:cNvPr>
          <p:cNvSpPr>
            <a:spLocks noGrp="1"/>
          </p:cNvSpPr>
          <p:nvPr>
            <p:ph type="title"/>
          </p:nvPr>
        </p:nvSpPr>
        <p:spPr/>
        <p:txBody>
          <a:bodyPr/>
          <a:lstStyle/>
          <a:p>
            <a:endParaRPr lang="en-US"/>
          </a:p>
        </p:txBody>
      </p:sp>
      <p:pic>
        <p:nvPicPr>
          <p:cNvPr id="6" name="Content Placeholder 5" descr="A green and white airplane in the sky&#10;&#10;Description automatically generated with medium confidence">
            <a:extLst>
              <a:ext uri="{FF2B5EF4-FFF2-40B4-BE49-F238E27FC236}">
                <a16:creationId xmlns:a16="http://schemas.microsoft.com/office/drawing/2014/main" id="{3FFA83EE-E63C-8BDE-7169-A2147FFD5568}"/>
              </a:ext>
            </a:extLst>
          </p:cNvPr>
          <p:cNvPicPr>
            <a:picLocks noGrp="1" noChangeAspect="1"/>
          </p:cNvPicPr>
          <p:nvPr>
            <p:ph idx="1"/>
          </p:nvPr>
        </p:nvPicPr>
        <p:blipFill>
          <a:blip r:embed="rId2"/>
          <a:stretch>
            <a:fillRect/>
          </a:stretch>
        </p:blipFill>
        <p:spPr>
          <a:xfrm>
            <a:off x="5629168" y="110745"/>
            <a:ext cx="3490356" cy="2322786"/>
          </a:xfrm>
        </p:spPr>
      </p:pic>
      <p:pic>
        <p:nvPicPr>
          <p:cNvPr id="10" name="Content Placeholder 9" descr="A group of airplanes flying in the sky&#10;&#10;Description automatically generated with medium confidence">
            <a:extLst>
              <a:ext uri="{FF2B5EF4-FFF2-40B4-BE49-F238E27FC236}">
                <a16:creationId xmlns:a16="http://schemas.microsoft.com/office/drawing/2014/main" id="{C21D09DD-EEB7-B6DF-E761-6FC7B3BA945F}"/>
              </a:ext>
            </a:extLst>
          </p:cNvPr>
          <p:cNvPicPr>
            <a:picLocks noGrp="1" noChangeAspect="1"/>
          </p:cNvPicPr>
          <p:nvPr>
            <p:ph sz="quarter" idx="13"/>
          </p:nvPr>
        </p:nvPicPr>
        <p:blipFill>
          <a:blip r:embed="rId3"/>
          <a:stretch>
            <a:fillRect/>
          </a:stretch>
        </p:blipFill>
        <p:spPr>
          <a:xfrm>
            <a:off x="0" y="148855"/>
            <a:ext cx="5629167" cy="1876389"/>
          </a:xfrm>
        </p:spPr>
      </p:pic>
      <p:sp>
        <p:nvSpPr>
          <p:cNvPr id="7" name="TextBox 6">
            <a:extLst>
              <a:ext uri="{FF2B5EF4-FFF2-40B4-BE49-F238E27FC236}">
                <a16:creationId xmlns:a16="http://schemas.microsoft.com/office/drawing/2014/main" id="{52FD83DB-6588-C551-9342-ABB10DDD3DDA}"/>
              </a:ext>
            </a:extLst>
          </p:cNvPr>
          <p:cNvSpPr txBox="1"/>
          <p:nvPr/>
        </p:nvSpPr>
        <p:spPr>
          <a:xfrm>
            <a:off x="194912" y="4850620"/>
            <a:ext cx="8028160" cy="307777"/>
          </a:xfrm>
          <a:prstGeom prst="rect">
            <a:avLst/>
          </a:prstGeom>
          <a:noFill/>
        </p:spPr>
        <p:txBody>
          <a:bodyPr wrap="none" rtlCol="0">
            <a:spAutoFit/>
          </a:bodyPr>
          <a:lstStyle/>
          <a:p>
            <a:r>
              <a:rPr lang="en-US" dirty="0"/>
              <a:t>https://www.airbus.com/en/newsroom/stories/2022-11-the-cold-heart-that-powers-our-zeroe-aircraft</a:t>
            </a:r>
          </a:p>
        </p:txBody>
      </p:sp>
      <p:sp>
        <p:nvSpPr>
          <p:cNvPr id="8" name="TextBox 7">
            <a:extLst>
              <a:ext uri="{FF2B5EF4-FFF2-40B4-BE49-F238E27FC236}">
                <a16:creationId xmlns:a16="http://schemas.microsoft.com/office/drawing/2014/main" id="{5C978EAA-AD07-6FF5-76A8-DB3D7D0A601C}"/>
              </a:ext>
            </a:extLst>
          </p:cNvPr>
          <p:cNvSpPr txBox="1"/>
          <p:nvPr/>
        </p:nvSpPr>
        <p:spPr>
          <a:xfrm>
            <a:off x="24477" y="2109377"/>
            <a:ext cx="9119521" cy="2800767"/>
          </a:xfrm>
          <a:prstGeom prst="rect">
            <a:avLst/>
          </a:prstGeom>
          <a:noFill/>
        </p:spPr>
        <p:txBody>
          <a:bodyPr wrap="square" rtlCol="0">
            <a:spAutoFit/>
          </a:bodyPr>
          <a:lstStyle/>
          <a:p>
            <a:r>
              <a:rPr lang="en-US" sz="1600" dirty="0"/>
              <a:t>At Airbus, we see two primary uses for hydrogen:</a:t>
            </a:r>
          </a:p>
          <a:p>
            <a:endParaRPr lang="en-US" sz="1600" dirty="0"/>
          </a:p>
          <a:p>
            <a:pPr>
              <a:buFont typeface="Arial" panose="020B0604020202020204" pitchFamily="34" charset="0"/>
              <a:buChar char="•"/>
            </a:pPr>
            <a:r>
              <a:rPr lang="en-US" sz="1600" b="1" dirty="0"/>
              <a:t>Hydrogen propulsion:</a:t>
            </a:r>
            <a:r>
              <a:rPr lang="en-US" sz="1600" dirty="0"/>
              <a:t> Hydrogen can be combusted through </a:t>
            </a:r>
            <a:r>
              <a:rPr lang="en-US" sz="1600" b="1" dirty="0"/>
              <a:t>modified gas-turbine engines </a:t>
            </a:r>
            <a:r>
              <a:rPr lang="en-US" sz="1600" dirty="0"/>
              <a:t>or </a:t>
            </a:r>
            <a:r>
              <a:rPr lang="en-US" sz="1600" b="1" dirty="0"/>
              <a:t>converted into electrical power </a:t>
            </a:r>
            <a:r>
              <a:rPr lang="en-US" sz="1600" dirty="0"/>
              <a:t>that complements the gas turbine via </a:t>
            </a:r>
            <a:r>
              <a:rPr lang="en-US" sz="1600" b="1" dirty="0"/>
              <a:t>fuel cells</a:t>
            </a:r>
            <a:r>
              <a:rPr lang="en-US" sz="1600" dirty="0"/>
              <a:t>. The combination of both creates a highly efficient </a:t>
            </a:r>
            <a:r>
              <a:rPr lang="en-US" sz="1600" b="1" dirty="0"/>
              <a:t>hybrid-electric propulsion </a:t>
            </a:r>
            <a:r>
              <a:rPr lang="en-US" sz="1600" dirty="0"/>
              <a:t>chain powered entirely by hydrogen.</a:t>
            </a:r>
            <a:br>
              <a:rPr lang="en-US" sz="1600" dirty="0"/>
            </a:br>
            <a:r>
              <a:rPr lang="en-US" sz="1600" dirty="0"/>
              <a:t> </a:t>
            </a:r>
          </a:p>
          <a:p>
            <a:pPr>
              <a:buFont typeface="Arial" panose="020B0604020202020204" pitchFamily="34" charset="0"/>
              <a:buChar char="•"/>
            </a:pPr>
            <a:r>
              <a:rPr lang="en-US" sz="1600" b="1" dirty="0"/>
              <a:t>Synthetic fuels:</a:t>
            </a:r>
            <a:r>
              <a:rPr lang="en-US" sz="1600" dirty="0"/>
              <a:t> Hydrogen can be used to create e-fuels, which are generated exclusively through renewable energy. Hydrogen produced using renewable electricity is combined with carbon dioxide to form a carbon fuel with net-zero greenhouse gas emissions.</a:t>
            </a:r>
          </a:p>
          <a:p>
            <a:r>
              <a:rPr lang="en-US" sz="1600" dirty="0"/>
              <a:t>We expect to make the necessary decisions on the best combination of hydrogen technologies by 2025. (for 2035 commercial use)</a:t>
            </a:r>
          </a:p>
        </p:txBody>
      </p:sp>
    </p:spTree>
    <p:extLst>
      <p:ext uri="{BB962C8B-B14F-4D97-AF65-F5344CB8AC3E}">
        <p14:creationId xmlns:p14="http://schemas.microsoft.com/office/powerpoint/2010/main" val="924840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B8EE-31E9-DB3F-8B43-169F888C90E1}"/>
              </a:ext>
            </a:extLst>
          </p:cNvPr>
          <p:cNvSpPr>
            <a:spLocks noGrp="1"/>
          </p:cNvSpPr>
          <p:nvPr>
            <p:ph type="title"/>
          </p:nvPr>
        </p:nvSpPr>
        <p:spPr>
          <a:xfrm>
            <a:off x="194912" y="166086"/>
            <a:ext cx="8677200" cy="461229"/>
          </a:xfrm>
        </p:spPr>
        <p:txBody>
          <a:bodyPr/>
          <a:lstStyle/>
          <a:p>
            <a:pPr algn="ctr"/>
            <a:r>
              <a:rPr lang="en-US" dirty="0"/>
              <a:t>Airbus and electric aviation</a:t>
            </a:r>
          </a:p>
        </p:txBody>
      </p:sp>
      <p:pic>
        <p:nvPicPr>
          <p:cNvPr id="6" name="Content Placeholder 5" descr="Diagram&#10;&#10;Description automatically generated">
            <a:extLst>
              <a:ext uri="{FF2B5EF4-FFF2-40B4-BE49-F238E27FC236}">
                <a16:creationId xmlns:a16="http://schemas.microsoft.com/office/drawing/2014/main" id="{CB7D4785-E696-947E-B290-F535E7D2E38C}"/>
              </a:ext>
            </a:extLst>
          </p:cNvPr>
          <p:cNvPicPr>
            <a:picLocks noGrp="1" noChangeAspect="1"/>
          </p:cNvPicPr>
          <p:nvPr>
            <p:ph idx="1"/>
          </p:nvPr>
        </p:nvPicPr>
        <p:blipFill>
          <a:blip r:embed="rId2"/>
          <a:stretch>
            <a:fillRect/>
          </a:stretch>
        </p:blipFill>
        <p:spPr>
          <a:xfrm>
            <a:off x="414998" y="627315"/>
            <a:ext cx="8534090" cy="4516184"/>
          </a:xfrm>
        </p:spPr>
      </p:pic>
      <p:sp>
        <p:nvSpPr>
          <p:cNvPr id="7" name="TextBox 6">
            <a:extLst>
              <a:ext uri="{FF2B5EF4-FFF2-40B4-BE49-F238E27FC236}">
                <a16:creationId xmlns:a16="http://schemas.microsoft.com/office/drawing/2014/main" id="{D26DF3C6-6174-53A5-AABE-BE37AB4C589D}"/>
              </a:ext>
            </a:extLst>
          </p:cNvPr>
          <p:cNvSpPr txBox="1"/>
          <p:nvPr/>
        </p:nvSpPr>
        <p:spPr>
          <a:xfrm>
            <a:off x="520995" y="4835723"/>
            <a:ext cx="6014788" cy="307777"/>
          </a:xfrm>
          <a:prstGeom prst="rect">
            <a:avLst/>
          </a:prstGeom>
          <a:noFill/>
        </p:spPr>
        <p:txBody>
          <a:bodyPr wrap="none" rtlCol="0">
            <a:spAutoFit/>
          </a:bodyPr>
          <a:lstStyle/>
          <a:p>
            <a:r>
              <a:rPr lang="en-US" dirty="0"/>
              <a:t>https://www.airbus.com/en/innovation/zero-emission-journey/electric-flight</a:t>
            </a:r>
          </a:p>
        </p:txBody>
      </p:sp>
    </p:spTree>
    <p:extLst>
      <p:ext uri="{BB962C8B-B14F-4D97-AF65-F5344CB8AC3E}">
        <p14:creationId xmlns:p14="http://schemas.microsoft.com/office/powerpoint/2010/main" val="12474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92BE-1E10-AF44-B6BA-9B6405591305}"/>
              </a:ext>
            </a:extLst>
          </p:cNvPr>
          <p:cNvSpPr>
            <a:spLocks noGrp="1"/>
          </p:cNvSpPr>
          <p:nvPr>
            <p:ph type="title"/>
          </p:nvPr>
        </p:nvSpPr>
        <p:spPr/>
        <p:txBody>
          <a:bodyPr/>
          <a:lstStyle/>
          <a:p>
            <a:r>
              <a:rPr lang="en-US" dirty="0" err="1"/>
              <a:t>Harbour</a:t>
            </a:r>
            <a:r>
              <a:rPr lang="en-US" dirty="0"/>
              <a:t> Air </a:t>
            </a:r>
            <a:r>
              <a:rPr lang="en-US" dirty="0" err="1"/>
              <a:t>ePlane</a:t>
            </a:r>
            <a:endParaRPr lang="en-US" dirty="0"/>
          </a:p>
        </p:txBody>
      </p:sp>
      <p:sp>
        <p:nvSpPr>
          <p:cNvPr id="3" name="Content Placeholder 2">
            <a:extLst>
              <a:ext uri="{FF2B5EF4-FFF2-40B4-BE49-F238E27FC236}">
                <a16:creationId xmlns:a16="http://schemas.microsoft.com/office/drawing/2014/main" id="{2106ED70-AF2D-EA9B-A52B-051AC87EBE85}"/>
              </a:ext>
            </a:extLst>
          </p:cNvPr>
          <p:cNvSpPr>
            <a:spLocks noGrp="1"/>
          </p:cNvSpPr>
          <p:nvPr>
            <p:ph idx="1"/>
          </p:nvPr>
        </p:nvSpPr>
        <p:spPr>
          <a:xfrm>
            <a:off x="-134712" y="1357589"/>
            <a:ext cx="4642903" cy="3235676"/>
          </a:xfrm>
        </p:spPr>
        <p:txBody>
          <a:bodyPr/>
          <a:lstStyle/>
          <a:p>
            <a:r>
              <a:rPr lang="en-US" dirty="0"/>
              <a:t>DHC-2 de Havilland Beaver</a:t>
            </a:r>
          </a:p>
          <a:p>
            <a:pPr lvl="1"/>
            <a:r>
              <a:rPr lang="en-US" dirty="0"/>
              <a:t>6 seats, versatile </a:t>
            </a:r>
            <a:r>
              <a:rPr lang="en-US" dirty="0" err="1"/>
              <a:t>bushplane</a:t>
            </a:r>
            <a:endParaRPr lang="en-US" dirty="0"/>
          </a:p>
          <a:p>
            <a:pPr lvl="1"/>
            <a:r>
              <a:rPr lang="en-US" dirty="0"/>
              <a:t>2019 first flight (circuit) A-A</a:t>
            </a:r>
          </a:p>
          <a:p>
            <a:pPr lvl="1"/>
            <a:r>
              <a:rPr lang="en-US" dirty="0"/>
              <a:t>2022 Vancouver-Victoria A-B</a:t>
            </a:r>
          </a:p>
          <a:p>
            <a:pPr lvl="1"/>
            <a:r>
              <a:rPr lang="en-US" dirty="0"/>
              <a:t>24 minutes</a:t>
            </a:r>
          </a:p>
          <a:p>
            <a:pPr lvl="1"/>
            <a:r>
              <a:rPr lang="en-US" dirty="0"/>
              <a:t>1947-1967 1600 manufactured</a:t>
            </a:r>
          </a:p>
          <a:p>
            <a:r>
              <a:rPr lang="en-US" dirty="0" err="1"/>
              <a:t>MagniX</a:t>
            </a:r>
            <a:endParaRPr lang="en-US" dirty="0"/>
          </a:p>
          <a:p>
            <a:pPr lvl="1"/>
            <a:r>
              <a:rPr lang="en-US" dirty="0"/>
              <a:t>all-electric magni500 propulsion system</a:t>
            </a:r>
          </a:p>
          <a:p>
            <a:pPr lvl="1"/>
            <a:r>
              <a:rPr lang="en-US" dirty="0"/>
              <a:t>280 kW at 1900 rpm</a:t>
            </a:r>
          </a:p>
        </p:txBody>
      </p:sp>
      <p:sp>
        <p:nvSpPr>
          <p:cNvPr id="7" name="TextBox 6">
            <a:extLst>
              <a:ext uri="{FF2B5EF4-FFF2-40B4-BE49-F238E27FC236}">
                <a16:creationId xmlns:a16="http://schemas.microsoft.com/office/drawing/2014/main" id="{3C77FA4D-E1E4-906C-A437-6EE6B4DB1B84}"/>
              </a:ext>
            </a:extLst>
          </p:cNvPr>
          <p:cNvSpPr txBox="1"/>
          <p:nvPr/>
        </p:nvSpPr>
        <p:spPr>
          <a:xfrm>
            <a:off x="194912" y="4664030"/>
            <a:ext cx="5554726" cy="307777"/>
          </a:xfrm>
          <a:prstGeom prst="rect">
            <a:avLst/>
          </a:prstGeom>
          <a:noFill/>
        </p:spPr>
        <p:txBody>
          <a:bodyPr wrap="none" rtlCol="0">
            <a:spAutoFit/>
          </a:bodyPr>
          <a:lstStyle/>
          <a:p>
            <a:r>
              <a:rPr lang="en-US" dirty="0"/>
              <a:t>https://www.aerospace-technology.com/projects/harbour-air-eplane/</a:t>
            </a:r>
          </a:p>
        </p:txBody>
      </p:sp>
      <p:graphicFrame>
        <p:nvGraphicFramePr>
          <p:cNvPr id="4" name="Object 3">
            <a:extLst>
              <a:ext uri="{FF2B5EF4-FFF2-40B4-BE49-F238E27FC236}">
                <a16:creationId xmlns:a16="http://schemas.microsoft.com/office/drawing/2014/main" id="{636915DE-5D97-1E27-6BEF-52DC35B0F4DB}"/>
              </a:ext>
            </a:extLst>
          </p:cNvPr>
          <p:cNvGraphicFramePr>
            <a:graphicFrameLocks noChangeAspect="1"/>
          </p:cNvGraphicFramePr>
          <p:nvPr>
            <p:extLst>
              <p:ext uri="{D42A27DB-BD31-4B8C-83A1-F6EECF244321}">
                <p14:modId xmlns:p14="http://schemas.microsoft.com/office/powerpoint/2010/main" val="213202640"/>
              </p:ext>
            </p:extLst>
          </p:nvPr>
        </p:nvGraphicFramePr>
        <p:xfrm>
          <a:off x="3469156" y="300845"/>
          <a:ext cx="5674844" cy="2883785"/>
        </p:xfrm>
        <a:graphic>
          <a:graphicData uri="http://schemas.openxmlformats.org/presentationml/2006/ole">
            <mc:AlternateContent xmlns:mc="http://schemas.openxmlformats.org/markup-compatibility/2006">
              <mc:Choice xmlns:v="urn:schemas-microsoft-com:vml" Requires="v">
                <p:oleObj r:id="rId2" imgW="5829480" imgH="2962440" progId="">
                  <p:embed/>
                </p:oleObj>
              </mc:Choice>
              <mc:Fallback>
                <p:oleObj r:id="rId2" imgW="5829480" imgH="2962440" progId="">
                  <p:embed/>
                  <p:pic>
                    <p:nvPicPr>
                      <p:cNvPr id="0" name=""/>
                      <p:cNvPicPr/>
                      <p:nvPr/>
                    </p:nvPicPr>
                    <p:blipFill>
                      <a:blip r:embed="rId3"/>
                      <a:stretch>
                        <a:fillRect/>
                      </a:stretch>
                    </p:blipFill>
                    <p:spPr>
                      <a:xfrm>
                        <a:off x="3469156" y="300845"/>
                        <a:ext cx="5674844" cy="2883785"/>
                      </a:xfrm>
                      <a:prstGeom prst="rect">
                        <a:avLst/>
                      </a:prstGeom>
                    </p:spPr>
                  </p:pic>
                </p:oleObj>
              </mc:Fallback>
            </mc:AlternateContent>
          </a:graphicData>
        </a:graphic>
      </p:graphicFrame>
    </p:spTree>
    <p:extLst>
      <p:ext uri="{BB962C8B-B14F-4D97-AF65-F5344CB8AC3E}">
        <p14:creationId xmlns:p14="http://schemas.microsoft.com/office/powerpoint/2010/main" val="173923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1CAC-9708-6B5B-CD11-4112E14D4D30}"/>
              </a:ext>
            </a:extLst>
          </p:cNvPr>
          <p:cNvSpPr>
            <a:spLocks noGrp="1"/>
          </p:cNvSpPr>
          <p:nvPr>
            <p:ph type="title"/>
          </p:nvPr>
        </p:nvSpPr>
        <p:spPr/>
        <p:txBody>
          <a:bodyPr/>
          <a:lstStyle/>
          <a:p>
            <a:r>
              <a:rPr lang="en-US" dirty="0"/>
              <a:t>Air Canada ES-30</a:t>
            </a:r>
          </a:p>
        </p:txBody>
      </p:sp>
      <p:sp>
        <p:nvSpPr>
          <p:cNvPr id="7" name="Content Placeholder 2">
            <a:extLst>
              <a:ext uri="{FF2B5EF4-FFF2-40B4-BE49-F238E27FC236}">
                <a16:creationId xmlns:a16="http://schemas.microsoft.com/office/drawing/2014/main" id="{62B618FB-5BA9-E98F-4CF8-4C4BB4594326}"/>
              </a:ext>
            </a:extLst>
          </p:cNvPr>
          <p:cNvSpPr txBox="1">
            <a:spLocks/>
          </p:cNvSpPr>
          <p:nvPr/>
        </p:nvSpPr>
        <p:spPr>
          <a:xfrm>
            <a:off x="-134712" y="1357589"/>
            <a:ext cx="6907652" cy="3235676"/>
          </a:xfrm>
          <a:prstGeom prst="rect">
            <a:avLst/>
          </a:prstGeom>
          <a:noFill/>
          <a:ln>
            <a:noFill/>
          </a:ln>
        </p:spPr>
        <p:txBody>
          <a:bodyPr spcFirstLastPara="1" wrap="square" lIns="68575" tIns="34275" rIns="68575" bIns="34275" anchor="t" anchorCtr="0">
            <a:normAutofit lnSpcReduction="10000"/>
          </a:bodyPr>
          <a:lstStyle>
            <a:defPPr marR="0" lvl="0" algn="l" rtl="0">
              <a:lnSpc>
                <a:spcPct val="100000"/>
              </a:lnSpc>
              <a:spcBef>
                <a:spcPts val="0"/>
              </a:spcBef>
              <a:spcAft>
                <a:spcPts val="0"/>
              </a:spcAft>
            </a:defPPr>
            <a:lvl1pPr marL="457200" marR="0" lvl="0" indent="-323850" algn="l" rtl="0">
              <a:lnSpc>
                <a:spcPct val="100000"/>
              </a:lnSpc>
              <a:spcBef>
                <a:spcPts val="600"/>
              </a:spcBef>
              <a:spcAft>
                <a:spcPts val="0"/>
              </a:spcAft>
              <a:buClr>
                <a:schemeClr val="dk1"/>
              </a:buClr>
              <a:buSzPts val="1500"/>
              <a:buFont typeface="Noto Sans Symbols"/>
              <a:buChar char="▪"/>
              <a:defRPr sz="1800" b="0" i="0" u="none" strike="noStrike" cap="none">
                <a:solidFill>
                  <a:schemeClr val="dk1"/>
                </a:solidFill>
                <a:latin typeface="Georgia"/>
                <a:ea typeface="Georgia"/>
                <a:cs typeface="Georgia"/>
                <a:sym typeface="Georgia"/>
              </a:defRPr>
            </a:lvl1pPr>
            <a:lvl2pPr marL="914400" marR="0" lvl="1" indent="-311150" algn="l" rtl="0">
              <a:lnSpc>
                <a:spcPct val="100000"/>
              </a:lnSpc>
              <a:spcBef>
                <a:spcPts val="600"/>
              </a:spcBef>
              <a:spcAft>
                <a:spcPts val="0"/>
              </a:spcAft>
              <a:buClr>
                <a:schemeClr val="dk1"/>
              </a:buClr>
              <a:buSzPts val="1300"/>
              <a:buFont typeface="Noto Sans Symbols"/>
              <a:buChar char="▪"/>
              <a:defRPr sz="1500" b="0" i="0" u="none" strike="noStrike" cap="none">
                <a:solidFill>
                  <a:schemeClr val="dk1"/>
                </a:solidFill>
                <a:latin typeface="Georgia"/>
                <a:ea typeface="Georgia"/>
                <a:cs typeface="Georgia"/>
                <a:sym typeface="Georgia"/>
              </a:defRPr>
            </a:lvl2pPr>
            <a:lvl3pPr marL="1371600" marR="0" lvl="2" indent="-298450" algn="l" rtl="0">
              <a:lnSpc>
                <a:spcPct val="100000"/>
              </a:lnSpc>
              <a:spcBef>
                <a:spcPts val="600"/>
              </a:spcBef>
              <a:spcAft>
                <a:spcPts val="0"/>
              </a:spcAft>
              <a:buClr>
                <a:schemeClr val="dk1"/>
              </a:buClr>
              <a:buSzPts val="1100"/>
              <a:buFont typeface="Noto Sans Symbols"/>
              <a:buChar char="▪"/>
              <a:defRPr sz="1400" b="0" i="0" u="none" strike="noStrike" cap="none">
                <a:solidFill>
                  <a:schemeClr val="dk1"/>
                </a:solidFill>
                <a:latin typeface="Georgia"/>
                <a:ea typeface="Georgia"/>
                <a:cs typeface="Georgia"/>
                <a:sym typeface="Georgia"/>
              </a:defRPr>
            </a:lvl3pPr>
            <a:lvl4pPr marL="1828800" marR="0" lvl="3" indent="-292100" algn="l" rtl="0">
              <a:lnSpc>
                <a:spcPct val="100000"/>
              </a:lnSpc>
              <a:spcBef>
                <a:spcPts val="600"/>
              </a:spcBef>
              <a:spcAft>
                <a:spcPts val="0"/>
              </a:spcAft>
              <a:buClr>
                <a:schemeClr val="dk1"/>
              </a:buClr>
              <a:buSzPts val="1000"/>
              <a:buFont typeface="Noto Sans Symbols"/>
              <a:buChar char="▪"/>
              <a:defRPr sz="1200" b="0" i="0" u="none" strike="noStrike" cap="none">
                <a:solidFill>
                  <a:schemeClr val="dk1"/>
                </a:solidFill>
                <a:latin typeface="Georgia"/>
                <a:ea typeface="Georgia"/>
                <a:cs typeface="Georgia"/>
                <a:sym typeface="Georgia"/>
              </a:defRPr>
            </a:lvl4pPr>
            <a:lvl5pPr marL="2286000" marR="0" lvl="4" indent="-292100" algn="l" rtl="0">
              <a:lnSpc>
                <a:spcPct val="100000"/>
              </a:lnSpc>
              <a:spcBef>
                <a:spcPts val="600"/>
              </a:spcBef>
              <a:spcAft>
                <a:spcPts val="0"/>
              </a:spcAft>
              <a:buClr>
                <a:schemeClr val="dk1"/>
              </a:buClr>
              <a:buSzPts val="1000"/>
              <a:buFont typeface="Noto Sans Symbols"/>
              <a:buChar char="▪"/>
              <a:defRPr sz="1200" b="0" i="0" u="none" strike="noStrike" cap="none">
                <a:solidFill>
                  <a:schemeClr val="dk1"/>
                </a:solidFill>
                <a:latin typeface="Georgia"/>
                <a:ea typeface="Georgia"/>
                <a:cs typeface="Georgia"/>
                <a:sym typeface="Georgia"/>
              </a:defRPr>
            </a:lvl5pPr>
            <a:lvl6pPr marL="2743200" marR="0" lvl="5" indent="-317500"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eorgia"/>
                <a:ea typeface="Georgia"/>
                <a:cs typeface="Georgia"/>
                <a:sym typeface="Georgia"/>
              </a:defRPr>
            </a:lvl9pPr>
          </a:lstStyle>
          <a:p>
            <a:r>
              <a:rPr lang="en-US" dirty="0"/>
              <a:t>Heart Aerospace</a:t>
            </a:r>
          </a:p>
          <a:p>
            <a:pPr lvl="1"/>
            <a:r>
              <a:rPr lang="en-US" dirty="0"/>
              <a:t>Swedish start-up</a:t>
            </a:r>
          </a:p>
          <a:p>
            <a:pPr lvl="1"/>
            <a:r>
              <a:rPr lang="en-US" dirty="0"/>
              <a:t>E-30 replaced E19 </a:t>
            </a:r>
          </a:p>
          <a:p>
            <a:pPr lvl="1"/>
            <a:r>
              <a:rPr lang="en-US" dirty="0"/>
              <a:t>30 passengers</a:t>
            </a:r>
          </a:p>
          <a:p>
            <a:pPr lvl="1"/>
            <a:r>
              <a:rPr lang="en-US" dirty="0"/>
              <a:t>reserve-hybrid configuration, consisting of two turbo generators (jet fuel), to get 400 km range and the reserve energy requirements</a:t>
            </a:r>
          </a:p>
          <a:p>
            <a:r>
              <a:rPr lang="en-US" dirty="0"/>
              <a:t>Investors</a:t>
            </a:r>
          </a:p>
          <a:p>
            <a:pPr lvl="1"/>
            <a:r>
              <a:rPr lang="en-US" dirty="0"/>
              <a:t>United /Mesa Airlines, 100 ordered 2021</a:t>
            </a:r>
          </a:p>
          <a:p>
            <a:pPr lvl="1"/>
            <a:r>
              <a:rPr lang="en-US" dirty="0"/>
              <a:t>Breakthrough Energy Ventures (Bill Gates)</a:t>
            </a:r>
          </a:p>
          <a:p>
            <a:pPr lvl="1"/>
            <a:r>
              <a:rPr lang="en-US" dirty="0"/>
              <a:t>Air Canada, 30 ordered 2022</a:t>
            </a:r>
          </a:p>
          <a:p>
            <a:pPr lvl="1"/>
            <a:r>
              <a:rPr lang="en-US" dirty="0"/>
              <a:t>Saab </a:t>
            </a:r>
          </a:p>
        </p:txBody>
      </p:sp>
      <p:sp>
        <p:nvSpPr>
          <p:cNvPr id="8" name="TextBox 7">
            <a:extLst>
              <a:ext uri="{FF2B5EF4-FFF2-40B4-BE49-F238E27FC236}">
                <a16:creationId xmlns:a16="http://schemas.microsoft.com/office/drawing/2014/main" id="{6CC83FB9-92B4-0ABA-4D78-A3524582A932}"/>
              </a:ext>
            </a:extLst>
          </p:cNvPr>
          <p:cNvSpPr txBox="1"/>
          <p:nvPr/>
        </p:nvSpPr>
        <p:spPr>
          <a:xfrm>
            <a:off x="194912" y="4815780"/>
            <a:ext cx="8773556" cy="307777"/>
          </a:xfrm>
          <a:prstGeom prst="rect">
            <a:avLst/>
          </a:prstGeom>
          <a:noFill/>
        </p:spPr>
        <p:txBody>
          <a:bodyPr wrap="none" rtlCol="0">
            <a:spAutoFit/>
          </a:bodyPr>
          <a:lstStyle/>
          <a:p>
            <a:r>
              <a:rPr lang="en-US" dirty="0"/>
              <a:t>https://electrek.co/2022/09/16/air-canada-invests-heart-aerospace-orders-updated-versions-electric-airplane/</a:t>
            </a:r>
          </a:p>
        </p:txBody>
      </p:sp>
      <p:graphicFrame>
        <p:nvGraphicFramePr>
          <p:cNvPr id="3" name="Object 2">
            <a:extLst>
              <a:ext uri="{FF2B5EF4-FFF2-40B4-BE49-F238E27FC236}">
                <a16:creationId xmlns:a16="http://schemas.microsoft.com/office/drawing/2014/main" id="{D85C0DC0-67C3-A530-FB04-37A09E772B1F}"/>
              </a:ext>
            </a:extLst>
          </p:cNvPr>
          <p:cNvGraphicFramePr>
            <a:graphicFrameLocks noChangeAspect="1"/>
          </p:cNvGraphicFramePr>
          <p:nvPr>
            <p:extLst>
              <p:ext uri="{D42A27DB-BD31-4B8C-83A1-F6EECF244321}">
                <p14:modId xmlns:p14="http://schemas.microsoft.com/office/powerpoint/2010/main" val="171086049"/>
              </p:ext>
            </p:extLst>
          </p:nvPr>
        </p:nvGraphicFramePr>
        <p:xfrm>
          <a:off x="3930868" y="298951"/>
          <a:ext cx="5213131" cy="2265975"/>
        </p:xfrm>
        <a:graphic>
          <a:graphicData uri="http://schemas.openxmlformats.org/presentationml/2006/ole">
            <mc:AlternateContent xmlns:mc="http://schemas.openxmlformats.org/markup-compatibility/2006">
              <mc:Choice xmlns:v="urn:schemas-microsoft-com:vml" Requires="v">
                <p:oleObj r:id="rId2" imgW="7143840" imgH="3105000" progId="">
                  <p:embed/>
                </p:oleObj>
              </mc:Choice>
              <mc:Fallback>
                <p:oleObj r:id="rId2" imgW="7143840" imgH="3105000" progId="">
                  <p:embed/>
                  <p:pic>
                    <p:nvPicPr>
                      <p:cNvPr id="0" name=""/>
                      <p:cNvPicPr/>
                      <p:nvPr/>
                    </p:nvPicPr>
                    <p:blipFill>
                      <a:blip r:embed="rId3"/>
                      <a:stretch>
                        <a:fillRect/>
                      </a:stretch>
                    </p:blipFill>
                    <p:spPr>
                      <a:xfrm>
                        <a:off x="3930868" y="298951"/>
                        <a:ext cx="5213131" cy="22659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9E4AF21-6E43-5AC7-A91F-F07ACF5413D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36523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C071-3B3C-BD8C-5728-D25A8D02C9AA}"/>
              </a:ext>
            </a:extLst>
          </p:cNvPr>
          <p:cNvSpPr>
            <a:spLocks noGrp="1"/>
          </p:cNvSpPr>
          <p:nvPr>
            <p:ph type="title"/>
          </p:nvPr>
        </p:nvSpPr>
        <p:spPr/>
        <p:txBody>
          <a:bodyPr/>
          <a:lstStyle/>
          <a:p>
            <a:r>
              <a:rPr lang="en-US" dirty="0"/>
              <a:t>NASA Green Flight Challenge: Most efficient 4 seat plane</a:t>
            </a:r>
          </a:p>
        </p:txBody>
      </p:sp>
      <p:pic>
        <p:nvPicPr>
          <p:cNvPr id="6" name="Content Placeholder 5" descr="A picture containing aircraft, plane, transport, outdoor&#10;&#10;Description automatically generated">
            <a:extLst>
              <a:ext uri="{FF2B5EF4-FFF2-40B4-BE49-F238E27FC236}">
                <a16:creationId xmlns:a16="http://schemas.microsoft.com/office/drawing/2014/main" id="{EC4F4894-69CE-915B-D19F-047F8B3B2E68}"/>
              </a:ext>
            </a:extLst>
          </p:cNvPr>
          <p:cNvPicPr>
            <a:picLocks noGrp="1" noChangeAspect="1"/>
          </p:cNvPicPr>
          <p:nvPr>
            <p:ph sz="quarter" idx="13"/>
          </p:nvPr>
        </p:nvPicPr>
        <p:blipFill>
          <a:blip r:embed="rId2"/>
          <a:stretch>
            <a:fillRect/>
          </a:stretch>
        </p:blipFill>
        <p:spPr>
          <a:xfrm>
            <a:off x="280249" y="1784663"/>
            <a:ext cx="3390127" cy="2255972"/>
          </a:xfrm>
        </p:spPr>
      </p:pic>
      <p:pic>
        <p:nvPicPr>
          <p:cNvPr id="1026" name="Picture 2" descr="NASA Green Flight Challenge winners">
            <a:extLst>
              <a:ext uri="{FF2B5EF4-FFF2-40B4-BE49-F238E27FC236}">
                <a16:creationId xmlns:a16="http://schemas.microsoft.com/office/drawing/2014/main" id="{5FB23F51-632D-641B-31E5-08CF8FA6F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589" y="1326674"/>
            <a:ext cx="3618614" cy="27139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DED53F-BAE4-4503-ADF2-222C8DF8BDDC}"/>
              </a:ext>
            </a:extLst>
          </p:cNvPr>
          <p:cNvSpPr txBox="1"/>
          <p:nvPr/>
        </p:nvSpPr>
        <p:spPr>
          <a:xfrm>
            <a:off x="194910" y="4712261"/>
            <a:ext cx="8183545" cy="461665"/>
          </a:xfrm>
          <a:prstGeom prst="rect">
            <a:avLst/>
          </a:prstGeom>
          <a:noFill/>
        </p:spPr>
        <p:txBody>
          <a:bodyPr wrap="square" rtlCol="0">
            <a:spAutoFit/>
          </a:bodyPr>
          <a:lstStyle/>
          <a:p>
            <a:r>
              <a:rPr lang="en-US" sz="1200" dirty="0">
                <a:hlinkClick r:id="rId4"/>
              </a:rPr>
              <a:t>https://www.pipistrel-aircraft.com/10-years-ago-pipistrel-won-nasa/</a:t>
            </a:r>
            <a:endParaRPr lang="en-US" sz="1200" dirty="0"/>
          </a:p>
          <a:p>
            <a:r>
              <a:rPr lang="en-US" sz="1200" dirty="0"/>
              <a:t>https://www.nasa.gov/offices/oct/early_stage_innovation/centennial_challenges/general_aviation/</a:t>
            </a:r>
          </a:p>
        </p:txBody>
      </p:sp>
      <p:sp>
        <p:nvSpPr>
          <p:cNvPr id="8" name="TextBox 7">
            <a:extLst>
              <a:ext uri="{FF2B5EF4-FFF2-40B4-BE49-F238E27FC236}">
                <a16:creationId xmlns:a16="http://schemas.microsoft.com/office/drawing/2014/main" id="{149FD256-DF2E-CF66-79E1-A60F44991E1F}"/>
              </a:ext>
            </a:extLst>
          </p:cNvPr>
          <p:cNvSpPr txBox="1"/>
          <p:nvPr/>
        </p:nvSpPr>
        <p:spPr>
          <a:xfrm>
            <a:off x="194911" y="1034148"/>
            <a:ext cx="4299575" cy="800219"/>
          </a:xfrm>
          <a:prstGeom prst="rect">
            <a:avLst/>
          </a:prstGeom>
          <a:noFill/>
        </p:spPr>
        <p:txBody>
          <a:bodyPr wrap="none" rtlCol="0">
            <a:spAutoFit/>
          </a:bodyPr>
          <a:lstStyle/>
          <a:p>
            <a:r>
              <a:rPr lang="en-US" sz="1600" dirty="0"/>
              <a:t>Goal: exceed 200 passenger miles per gallon</a:t>
            </a:r>
          </a:p>
          <a:p>
            <a:r>
              <a:rPr lang="en-US" sz="1600" dirty="0"/>
              <a:t>Design 4 seat electric plane</a:t>
            </a:r>
          </a:p>
          <a:p>
            <a:endParaRPr lang="en-US" dirty="0"/>
          </a:p>
        </p:txBody>
      </p:sp>
      <p:sp>
        <p:nvSpPr>
          <p:cNvPr id="9" name="TextBox 8">
            <a:extLst>
              <a:ext uri="{FF2B5EF4-FFF2-40B4-BE49-F238E27FC236}">
                <a16:creationId xmlns:a16="http://schemas.microsoft.com/office/drawing/2014/main" id="{966B0E10-50B7-31CB-BF5D-611D9993384F}"/>
              </a:ext>
            </a:extLst>
          </p:cNvPr>
          <p:cNvSpPr txBox="1"/>
          <p:nvPr/>
        </p:nvSpPr>
        <p:spPr>
          <a:xfrm>
            <a:off x="194912" y="4167467"/>
            <a:ext cx="7231500" cy="584775"/>
          </a:xfrm>
          <a:prstGeom prst="rect">
            <a:avLst/>
          </a:prstGeom>
          <a:noFill/>
        </p:spPr>
        <p:txBody>
          <a:bodyPr wrap="square" rtlCol="0">
            <a:spAutoFit/>
          </a:bodyPr>
          <a:lstStyle/>
          <a:p>
            <a:r>
              <a:rPr lang="en-US" sz="1600" dirty="0"/>
              <a:t>Team Pipistrel-USA’s winning 4 seat, electric-powered aircraft, the Taurus G4 flew 200 miles in 2 hours and achieved 403.5 passenger-MPG equivalent!</a:t>
            </a:r>
          </a:p>
        </p:txBody>
      </p:sp>
      <p:sp>
        <p:nvSpPr>
          <p:cNvPr id="11" name="Content Placeholder 10">
            <a:extLst>
              <a:ext uri="{FF2B5EF4-FFF2-40B4-BE49-F238E27FC236}">
                <a16:creationId xmlns:a16="http://schemas.microsoft.com/office/drawing/2014/main" id="{7F634890-1769-CDD4-BD8E-80AE035C74E4}"/>
              </a:ext>
            </a:extLst>
          </p:cNvPr>
          <p:cNvSpPr>
            <a:spLocks noGrp="1"/>
          </p:cNvSpPr>
          <p:nvPr>
            <p:ph idx="1"/>
          </p:nvPr>
        </p:nvSpPr>
        <p:spPr>
          <a:xfrm>
            <a:off x="194911" y="1059872"/>
            <a:ext cx="8558292" cy="1693961"/>
          </a:xfrm>
        </p:spPr>
        <p:txBody>
          <a:bodyPr/>
          <a:lstStyle/>
          <a:p>
            <a:endParaRPr lang="en-US" dirty="0"/>
          </a:p>
        </p:txBody>
      </p:sp>
    </p:spTree>
    <p:extLst>
      <p:ext uri="{BB962C8B-B14F-4D97-AF65-F5344CB8AC3E}">
        <p14:creationId xmlns:p14="http://schemas.microsoft.com/office/powerpoint/2010/main" val="4200055890"/>
      </p:ext>
    </p:extLst>
  </p:cSld>
  <p:clrMapOvr>
    <a:masterClrMapping/>
  </p:clrMapOvr>
</p:sld>
</file>

<file path=ppt/theme/theme1.xml><?xml version="1.0" encoding="utf-8"?>
<a:theme xmlns:a="http://schemas.openxmlformats.org/drawingml/2006/main" name="UofWaterloo_WhiteBkgrd">
  <a:themeElements>
    <a:clrScheme name="Waterloo2016">
      <a:dk1>
        <a:srgbClr val="000000"/>
      </a:dk1>
      <a:lt1>
        <a:srgbClr val="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484391F9DE884FA18B9093908124AF" ma:contentTypeVersion="16" ma:contentTypeDescription="Create a new document." ma:contentTypeScope="" ma:versionID="4ec83057e8bca97444338d8ca75ee07c">
  <xsd:schema xmlns:xsd="http://www.w3.org/2001/XMLSchema" xmlns:xs="http://www.w3.org/2001/XMLSchema" xmlns:p="http://schemas.microsoft.com/office/2006/metadata/properties" xmlns:ns1="http://schemas.microsoft.com/sharepoint/v3" xmlns:ns3="7a2aba5d-32e6-4b43-8c30-92a2491e7923" xmlns:ns4="fba9a1dc-9159-4576-8076-bda3a0b5e1e8" targetNamespace="http://schemas.microsoft.com/office/2006/metadata/properties" ma:root="true" ma:fieldsID="ea2fab439e298805d24d223f87204afa" ns1:_="" ns3:_="" ns4:_="">
    <xsd:import namespace="http://schemas.microsoft.com/sharepoint/v3"/>
    <xsd:import namespace="7a2aba5d-32e6-4b43-8c30-92a2491e7923"/>
    <xsd:import namespace="fba9a1dc-9159-4576-8076-bda3a0b5e1e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2aba5d-32e6-4b43-8c30-92a2491e79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a9a1dc-9159-4576-8076-bda3a0b5e1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829BAB-B91B-4374-BF63-C0FEC577CA0D}">
  <ds:schemaRefs>
    <ds:schemaRef ds:uri="http://schemas.microsoft.com/sharepoint/v3/contenttype/forms"/>
  </ds:schemaRefs>
</ds:datastoreItem>
</file>

<file path=customXml/itemProps2.xml><?xml version="1.0" encoding="utf-8"?>
<ds:datastoreItem xmlns:ds="http://schemas.openxmlformats.org/officeDocument/2006/customXml" ds:itemID="{93CFCE69-382F-4DCB-B5E1-9B3B5D47470C}">
  <ds:schemaRefs>
    <ds:schemaRef ds:uri="http://schemas.microsoft.com/sharepoint/v3"/>
    <ds:schemaRef ds:uri="fba9a1dc-9159-4576-8076-bda3a0b5e1e8"/>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7a2aba5d-32e6-4b43-8c30-92a2491e7923"/>
    <ds:schemaRef ds:uri="http://www.w3.org/XML/1998/namespace"/>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FE45E382-5802-48CE-9CD7-A9093B2C6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2aba5d-32e6-4b43-8c30-92a2491e7923"/>
    <ds:schemaRef ds:uri="fba9a1dc-9159-4576-8076-bda3a0b5e1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840</TotalTime>
  <Words>1078</Words>
  <Application>Microsoft Office PowerPoint</Application>
  <PresentationFormat>On-screen Show (16:9)</PresentationFormat>
  <Paragraphs>193</Paragraphs>
  <Slides>17</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25" baseType="lpstr">
      <vt:lpstr>Wingdings</vt:lpstr>
      <vt:lpstr>Calibri</vt:lpstr>
      <vt:lpstr>Noto Sans Symbols</vt:lpstr>
      <vt:lpstr>Verdana</vt:lpstr>
      <vt:lpstr>Arial</vt:lpstr>
      <vt:lpstr>Georgia</vt:lpstr>
      <vt:lpstr>Barlow Condensed</vt:lpstr>
      <vt:lpstr>UofWaterloo_WhiteBkgrd</vt:lpstr>
      <vt:lpstr>PowerPoint Presentation</vt:lpstr>
      <vt:lpstr>Research Motivation</vt:lpstr>
      <vt:lpstr>PowerPoint Presentation</vt:lpstr>
      <vt:lpstr>PowerPoint Presentation</vt:lpstr>
      <vt:lpstr>PowerPoint Presentation</vt:lpstr>
      <vt:lpstr>Airbus and electric aviation</vt:lpstr>
      <vt:lpstr>Harbour Air ePlane</vt:lpstr>
      <vt:lpstr>Air Canada ES-30</vt:lpstr>
      <vt:lpstr>NASA Green Flight Challenge: Most efficient 4 seat plane</vt:lpstr>
      <vt:lpstr>Timeline of Pipistrel’s contribution to electric flight</vt:lpstr>
      <vt:lpstr>Pipistrel Alpha Electro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SUSTAINABILITY</dc:title>
  <dc:creator>Paul Parker</dc:creator>
  <cp:lastModifiedBy>Dan Oldridge</cp:lastModifiedBy>
  <cp:revision>13</cp:revision>
  <dcterms:modified xsi:type="dcterms:W3CDTF">2023-01-15T18:00:19Z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0x01010088484391F9DE884FA18B9093908124AF</vt:lpwstr>
  </property>
</Properties>
</file>