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2"/>
  </p:notesMasterIdLst>
  <p:sldIdLst>
    <p:sldId id="354" r:id="rId5"/>
    <p:sldId id="340" r:id="rId6"/>
    <p:sldId id="344" r:id="rId7"/>
    <p:sldId id="341" r:id="rId8"/>
    <p:sldId id="342" r:id="rId9"/>
    <p:sldId id="343" r:id="rId10"/>
    <p:sldId id="352" r:id="rId11"/>
    <p:sldId id="353" r:id="rId12"/>
    <p:sldId id="350" r:id="rId13"/>
    <p:sldId id="351" r:id="rId14"/>
    <p:sldId id="328" r:id="rId15"/>
    <p:sldId id="332" r:id="rId16"/>
    <p:sldId id="335" r:id="rId17"/>
    <p:sldId id="336" r:id="rId18"/>
    <p:sldId id="333" r:id="rId19"/>
    <p:sldId id="264" r:id="rId20"/>
    <p:sldId id="325" r:id="rId21"/>
  </p:sldIdLst>
  <p:sldSz cx="9144000" cy="5143500" type="screen16x9"/>
  <p:notesSz cx="6858000" cy="9144000"/>
  <p:embeddedFontLst>
    <p:embeddedFont>
      <p:font typeface="Barlow Condensed" panose="00000506000000000000"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conclusion. We are at a transition point. Many challenges and possible solutions. </a:t>
            </a:r>
          </a:p>
          <a:p>
            <a:r>
              <a:rPr lang="en-US" dirty="0"/>
              <a:t>One solution the </a:t>
            </a:r>
            <a:r>
              <a:rPr lang="en-US" dirty="0" err="1"/>
              <a:t>eplane</a:t>
            </a:r>
            <a:r>
              <a:rPr lang="en-US" dirty="0"/>
              <a:t> for flight training (Velis Electro) has been certified in Europe. Prominent US aviation media say it is not for the US market. Dutch and German flight schools say they can do over 80% of flight training electrically. Where will Canada go?</a:t>
            </a:r>
          </a:p>
        </p:txBody>
      </p:sp>
    </p:spTree>
    <p:extLst>
      <p:ext uri="{BB962C8B-B14F-4D97-AF65-F5344CB8AC3E}">
        <p14:creationId xmlns:p14="http://schemas.microsoft.com/office/powerpoint/2010/main" val="27813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Low knowledge levels recognized.</a:t>
            </a:r>
          </a:p>
        </p:txBody>
      </p:sp>
    </p:spTree>
    <p:extLst>
      <p:ext uri="{BB962C8B-B14F-4D97-AF65-F5344CB8AC3E}">
        <p14:creationId xmlns:p14="http://schemas.microsoft.com/office/powerpoint/2010/main" val="65180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30624cf977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30624cf977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My focus is just on the first line. Young aviators want sustainability action not just talk</a:t>
            </a:r>
            <a:endParaRPr dirty="0"/>
          </a:p>
        </p:txBody>
      </p:sp>
    </p:spTree>
    <p:extLst>
      <p:ext uri="{BB962C8B-B14F-4D97-AF65-F5344CB8AC3E}">
        <p14:creationId xmlns:p14="http://schemas.microsoft.com/office/powerpoint/2010/main" val="3023574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spTree>
      <p:nvGrpSpPr>
        <p:cNvPr id="1" name="Shape 31"/>
        <p:cNvGrpSpPr/>
        <p:nvPr/>
      </p:nvGrpSpPr>
      <p:grpSpPr>
        <a:xfrm>
          <a:off x="0" y="0"/>
          <a:ext cx="0" cy="0"/>
          <a:chOff x="0" y="0"/>
          <a:chExt cx="0" cy="0"/>
        </a:xfrm>
      </p:grpSpPr>
      <p:pic>
        <p:nvPicPr>
          <p:cNvPr id="32" name="Google Shape;32;p3" descr="Shape&#10;&#10;Description automatically generated with low confidence"/>
          <p:cNvPicPr preferRelativeResize="0"/>
          <p:nvPr/>
        </p:nvPicPr>
        <p:blipFill rotWithShape="1">
          <a:blip r:embed="rId2">
            <a:alphaModFix/>
          </a:blip>
          <a:srcRect/>
          <a:stretch/>
        </p:blipFill>
        <p:spPr>
          <a:xfrm>
            <a:off x="-1464" y="4116842"/>
            <a:ext cx="4572000" cy="1026658"/>
          </a:xfrm>
          <a:prstGeom prst="rect">
            <a:avLst/>
          </a:prstGeom>
          <a:noFill/>
          <a:ln>
            <a:noFill/>
          </a:ln>
        </p:spPr>
      </p:pic>
      <p:sp>
        <p:nvSpPr>
          <p:cNvPr id="33" name="Google Shape;33;p3"/>
          <p:cNvSpPr>
            <a:spLocks noGrp="1"/>
          </p:cNvSpPr>
          <p:nvPr>
            <p:ph type="pic" idx="2"/>
          </p:nvPr>
        </p:nvSpPr>
        <p:spPr>
          <a:xfrm>
            <a:off x="4570593" y="297873"/>
            <a:ext cx="4573500" cy="4845600"/>
          </a:xfrm>
          <a:prstGeom prst="rect">
            <a:avLst/>
          </a:prstGeom>
          <a:noFill/>
          <a:ln>
            <a:noFill/>
          </a:ln>
        </p:spPr>
      </p:sp>
      <p:sp>
        <p:nvSpPr>
          <p:cNvPr id="34" name="Google Shape;34;p3"/>
          <p:cNvSpPr txBox="1">
            <a:spLocks noGrp="1"/>
          </p:cNvSpPr>
          <p:nvPr>
            <p:ph type="ctrTitle"/>
          </p:nvPr>
        </p:nvSpPr>
        <p:spPr>
          <a:xfrm>
            <a:off x="339555" y="771705"/>
            <a:ext cx="4114800" cy="1105500"/>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dk1"/>
              </a:buClr>
              <a:buSzPts val="4100"/>
              <a:buFont typeface="Barlow Condensed"/>
              <a:buNone/>
              <a:defRPr sz="4100" b="1">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3"/>
          <p:cNvSpPr txBox="1">
            <a:spLocks noGrp="1"/>
          </p:cNvSpPr>
          <p:nvPr>
            <p:ph type="subTitle" idx="1"/>
          </p:nvPr>
        </p:nvSpPr>
        <p:spPr>
          <a:xfrm>
            <a:off x="339555" y="3200116"/>
            <a:ext cx="4114800" cy="499800"/>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6" name="Google Shape;36;p3"/>
          <p:cNvSpPr txBox="1">
            <a:spLocks noGrp="1"/>
          </p:cNvSpPr>
          <p:nvPr>
            <p:ph type="dt" idx="10"/>
          </p:nvPr>
        </p:nvSpPr>
        <p:spPr>
          <a:xfrm>
            <a:off x="339555" y="1981747"/>
            <a:ext cx="887100" cy="283500"/>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3"/>
          <p:cNvSpPr txBox="1">
            <a:spLocks noGrp="1"/>
          </p:cNvSpPr>
          <p:nvPr>
            <p:ph type="ftr" idx="11"/>
          </p:nvPr>
        </p:nvSpPr>
        <p:spPr>
          <a:xfrm>
            <a:off x="4967755" y="4782923"/>
            <a:ext cx="32202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 name="Google Shape;38;p3"/>
          <p:cNvSpPr txBox="1">
            <a:spLocks noGrp="1"/>
          </p:cNvSpPr>
          <p:nvPr>
            <p:ph type="sldNum" idx="12"/>
          </p:nvPr>
        </p:nvSpPr>
        <p:spPr>
          <a:xfrm>
            <a:off x="8361312" y="4782923"/>
            <a:ext cx="4155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chemeClr val="dk1"/>
                </a:solidFill>
                <a:latin typeface="Verdana"/>
                <a:ea typeface="Verdana"/>
                <a:cs typeface="Verdana"/>
                <a:sym typeface="Verdana"/>
              </a:defRPr>
            </a:lvl1pPr>
            <a:lvl2pPr marL="0" lvl="1" indent="0" algn="ctr">
              <a:spcBef>
                <a:spcPts val="0"/>
              </a:spcBef>
              <a:buNone/>
              <a:defRPr sz="800" b="0" i="0" u="none" strike="noStrike" cap="none">
                <a:solidFill>
                  <a:schemeClr val="dk1"/>
                </a:solidFill>
                <a:latin typeface="Verdana"/>
                <a:ea typeface="Verdana"/>
                <a:cs typeface="Verdana"/>
                <a:sym typeface="Verdana"/>
              </a:defRPr>
            </a:lvl2pPr>
            <a:lvl3pPr marL="0" lvl="2" indent="0" algn="ctr">
              <a:spcBef>
                <a:spcPts val="0"/>
              </a:spcBef>
              <a:buNone/>
              <a:defRPr sz="800" b="0" i="0" u="none" strike="noStrike" cap="none">
                <a:solidFill>
                  <a:schemeClr val="dk1"/>
                </a:solidFill>
                <a:latin typeface="Verdana"/>
                <a:ea typeface="Verdana"/>
                <a:cs typeface="Verdana"/>
                <a:sym typeface="Verdana"/>
              </a:defRPr>
            </a:lvl3pPr>
            <a:lvl4pPr marL="0" lvl="3" indent="0" algn="ctr">
              <a:spcBef>
                <a:spcPts val="0"/>
              </a:spcBef>
              <a:buNone/>
              <a:defRPr sz="800" b="0" i="0" u="none" strike="noStrike" cap="none">
                <a:solidFill>
                  <a:schemeClr val="dk1"/>
                </a:solidFill>
                <a:latin typeface="Verdana"/>
                <a:ea typeface="Verdana"/>
                <a:cs typeface="Verdana"/>
                <a:sym typeface="Verdana"/>
              </a:defRPr>
            </a:lvl4pPr>
            <a:lvl5pPr marL="0" lvl="4" indent="0" algn="ctr">
              <a:spcBef>
                <a:spcPts val="0"/>
              </a:spcBef>
              <a:buNone/>
              <a:defRPr sz="800" b="0" i="0" u="none" strike="noStrike" cap="none">
                <a:solidFill>
                  <a:schemeClr val="dk1"/>
                </a:solidFill>
                <a:latin typeface="Verdana"/>
                <a:ea typeface="Verdana"/>
                <a:cs typeface="Verdana"/>
                <a:sym typeface="Verdana"/>
              </a:defRPr>
            </a:lvl5pPr>
            <a:lvl6pPr marL="0" lvl="5" indent="0" algn="ctr">
              <a:spcBef>
                <a:spcPts val="0"/>
              </a:spcBef>
              <a:buNone/>
              <a:defRPr sz="800" b="0" i="0" u="none" strike="noStrike" cap="none">
                <a:solidFill>
                  <a:schemeClr val="dk1"/>
                </a:solidFill>
                <a:latin typeface="Verdana"/>
                <a:ea typeface="Verdana"/>
                <a:cs typeface="Verdana"/>
                <a:sym typeface="Verdana"/>
              </a:defRPr>
            </a:lvl6pPr>
            <a:lvl7pPr marL="0" lvl="6" indent="0" algn="ctr">
              <a:spcBef>
                <a:spcPts val="0"/>
              </a:spcBef>
              <a:buNone/>
              <a:defRPr sz="800" b="0" i="0" u="none" strike="noStrike" cap="none">
                <a:solidFill>
                  <a:schemeClr val="dk1"/>
                </a:solidFill>
                <a:latin typeface="Verdana"/>
                <a:ea typeface="Verdana"/>
                <a:cs typeface="Verdana"/>
                <a:sym typeface="Verdana"/>
              </a:defRPr>
            </a:lvl7pPr>
            <a:lvl8pPr marL="0" lvl="7" indent="0" algn="ctr">
              <a:spcBef>
                <a:spcPts val="0"/>
              </a:spcBef>
              <a:buNone/>
              <a:defRPr sz="800" b="0" i="0" u="none" strike="noStrike" cap="none">
                <a:solidFill>
                  <a:schemeClr val="dk1"/>
                </a:solidFill>
                <a:latin typeface="Verdana"/>
                <a:ea typeface="Verdana"/>
                <a:cs typeface="Verdana"/>
                <a:sym typeface="Verdana"/>
              </a:defRPr>
            </a:lvl8pPr>
            <a:lvl9pPr marL="0" lvl="8" indent="0" algn="ctr">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39" name="Google Shape;39;p3"/>
          <p:cNvGrpSpPr/>
          <p:nvPr/>
        </p:nvGrpSpPr>
        <p:grpSpPr>
          <a:xfrm>
            <a:off x="5" y="33"/>
            <a:ext cx="9144159" cy="297799"/>
            <a:chOff x="421830" y="1342659"/>
            <a:chExt cx="10018800" cy="290479"/>
          </a:xfrm>
        </p:grpSpPr>
        <p:sp>
          <p:nvSpPr>
            <p:cNvPr id="40" name="Google Shape;40;p3"/>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1" name="Google Shape;41;p3"/>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2" name="Google Shape;42;p3"/>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3" name="Google Shape;43;p3"/>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4" name="Google Shape;44;p3"/>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accent1"/>
        </a:solidFill>
        <a:effectLst/>
      </p:bgPr>
    </p:bg>
    <p:spTree>
      <p:nvGrpSpPr>
        <p:cNvPr id="1" name="Shape 135"/>
        <p:cNvGrpSpPr/>
        <p:nvPr/>
      </p:nvGrpSpPr>
      <p:grpSpPr>
        <a:xfrm>
          <a:off x="0" y="0"/>
          <a:ext cx="0" cy="0"/>
          <a:chOff x="0" y="0"/>
          <a:chExt cx="0" cy="0"/>
        </a:xfrm>
      </p:grpSpPr>
      <p:sp>
        <p:nvSpPr>
          <p:cNvPr id="136" name="Google Shape;136;p12"/>
          <p:cNvSpPr txBox="1">
            <a:spLocks noGrp="1"/>
          </p:cNvSpPr>
          <p:nvPr>
            <p:ph type="body" idx="1"/>
          </p:nvPr>
        </p:nvSpPr>
        <p:spPr>
          <a:xfrm>
            <a:off x="1163241" y="2596169"/>
            <a:ext cx="6803100" cy="4488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12"/>
          <p:cNvSpPr txBox="1">
            <a:spLocks noGrp="1"/>
          </p:cNvSpPr>
          <p:nvPr>
            <p:ph type="title"/>
          </p:nvPr>
        </p:nvSpPr>
        <p:spPr>
          <a:xfrm>
            <a:off x="215693" y="1787236"/>
            <a:ext cx="8677200" cy="78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4500"/>
              <a:buFont typeface="Barlow Condensed"/>
              <a:buNone/>
              <a:defRPr sz="45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12"/>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12"/>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12"/>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41" name="Google Shape;141;p12"/>
          <p:cNvGrpSpPr/>
          <p:nvPr/>
        </p:nvGrpSpPr>
        <p:grpSpPr>
          <a:xfrm>
            <a:off x="5" y="33"/>
            <a:ext cx="9144159" cy="297799"/>
            <a:chOff x="421830" y="1342659"/>
            <a:chExt cx="10018800" cy="290479"/>
          </a:xfrm>
        </p:grpSpPr>
        <p:sp>
          <p:nvSpPr>
            <p:cNvPr id="142" name="Google Shape;142;p12"/>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3" name="Google Shape;143;p12"/>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4" name="Google Shape;144;p12"/>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5" name="Google Shape;145;p12"/>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6" name="Google Shape;146;p12"/>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Divider 3">
  <p:cSld name="Section Divider 3">
    <p:bg>
      <p:bgPr>
        <a:solidFill>
          <a:schemeClr val="dk1"/>
        </a:solidFill>
        <a:effectLst/>
      </p:bgPr>
    </p:bg>
    <p:spTree>
      <p:nvGrpSpPr>
        <p:cNvPr id="1" name="Shape 147"/>
        <p:cNvGrpSpPr/>
        <p:nvPr/>
      </p:nvGrpSpPr>
      <p:grpSpPr>
        <a:xfrm>
          <a:off x="0" y="0"/>
          <a:ext cx="0" cy="0"/>
          <a:chOff x="0" y="0"/>
          <a:chExt cx="0" cy="0"/>
        </a:xfrm>
      </p:grpSpPr>
      <p:sp>
        <p:nvSpPr>
          <p:cNvPr id="148" name="Google Shape;148;p13"/>
          <p:cNvSpPr txBox="1">
            <a:spLocks noGrp="1"/>
          </p:cNvSpPr>
          <p:nvPr>
            <p:ph type="body" idx="1"/>
          </p:nvPr>
        </p:nvSpPr>
        <p:spPr>
          <a:xfrm>
            <a:off x="1163241" y="2596169"/>
            <a:ext cx="6803100" cy="4488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solidFill>
                  <a:schemeClr val="lt1"/>
                </a:solidFill>
              </a:defRPr>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13"/>
          <p:cNvSpPr txBox="1">
            <a:spLocks noGrp="1"/>
          </p:cNvSpPr>
          <p:nvPr>
            <p:ph type="title"/>
          </p:nvPr>
        </p:nvSpPr>
        <p:spPr>
          <a:xfrm>
            <a:off x="215693" y="1787236"/>
            <a:ext cx="8677200" cy="78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lt1"/>
              </a:buClr>
              <a:buSzPts val="4500"/>
              <a:buFont typeface="Barlow Condensed"/>
              <a:buNone/>
              <a:defRPr sz="450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13"/>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13"/>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13"/>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53" name="Google Shape;153;p13"/>
          <p:cNvGrpSpPr/>
          <p:nvPr/>
        </p:nvGrpSpPr>
        <p:grpSpPr>
          <a:xfrm>
            <a:off x="5" y="33"/>
            <a:ext cx="9144159" cy="297799"/>
            <a:chOff x="421830" y="1342659"/>
            <a:chExt cx="10018800" cy="290479"/>
          </a:xfrm>
        </p:grpSpPr>
        <p:sp>
          <p:nvSpPr>
            <p:cNvPr id="154" name="Google Shape;154;p13"/>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5" name="Google Shape;155;p13"/>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6" name="Google Shape;156;p13"/>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7" name="Google Shape;157;p13"/>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8" name="Google Shape;158;p13"/>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159"/>
        <p:cNvGrpSpPr/>
        <p:nvPr/>
      </p:nvGrpSpPr>
      <p:grpSpPr>
        <a:xfrm>
          <a:off x="0" y="0"/>
          <a:ext cx="0" cy="0"/>
          <a:chOff x="0" y="0"/>
          <a:chExt cx="0" cy="0"/>
        </a:xfrm>
      </p:grpSpPr>
      <p:pic>
        <p:nvPicPr>
          <p:cNvPr id="160" name="Google Shape;160;p14" title="University of Waterloo"/>
          <p:cNvPicPr preferRelativeResize="0"/>
          <p:nvPr/>
        </p:nvPicPr>
        <p:blipFill rotWithShape="1">
          <a:blip r:embed="rId2">
            <a:alphaModFix/>
          </a:blip>
          <a:srcRect/>
          <a:stretch/>
        </p:blipFill>
        <p:spPr>
          <a:xfrm>
            <a:off x="2171899" y="903301"/>
            <a:ext cx="4800204" cy="3117847"/>
          </a:xfrm>
          <a:prstGeom prst="rect">
            <a:avLst/>
          </a:prstGeom>
          <a:noFill/>
          <a:ln>
            <a:noFill/>
          </a:ln>
        </p:spPr>
      </p:pic>
      <p:sp>
        <p:nvSpPr>
          <p:cNvPr id="161" name="Google Shape;161;p14"/>
          <p:cNvSpPr txBox="1">
            <a:spLocks noGrp="1"/>
          </p:cNvSpPr>
          <p:nvPr>
            <p:ph type="title"/>
          </p:nvPr>
        </p:nvSpPr>
        <p:spPr>
          <a:xfrm>
            <a:off x="492919" y="3435927"/>
            <a:ext cx="8158200" cy="1198500"/>
          </a:xfrm>
          <a:prstGeom prst="rect">
            <a:avLst/>
          </a:prstGeom>
          <a:noFill/>
          <a:ln>
            <a:noFill/>
          </a:ln>
        </p:spPr>
        <p:txBody>
          <a:bodyPr spcFirstLastPara="1" wrap="square" lIns="68575" tIns="34275" rIns="68575" bIns="34275" anchor="ctr" anchorCtr="1">
            <a:noAutofit/>
          </a:bodyPr>
          <a:lstStyle>
            <a:lvl1pPr lvl="0" algn="ctr">
              <a:lnSpc>
                <a:spcPct val="85000"/>
              </a:lnSpc>
              <a:spcBef>
                <a:spcPts val="0"/>
              </a:spcBef>
              <a:spcAft>
                <a:spcPts val="0"/>
              </a:spcAft>
              <a:buClr>
                <a:schemeClr val="dk1"/>
              </a:buClr>
              <a:buSzPts val="1400"/>
              <a:buFont typeface="Verdana"/>
              <a:buNone/>
              <a:defRPr sz="1400" b="0" i="0" cap="none">
                <a:solidFill>
                  <a:schemeClr val="dk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14"/>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3" name="Google Shape;163;p14"/>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4" name="Google Shape;164;p14"/>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65" name="Google Shape;165;p14"/>
          <p:cNvGrpSpPr/>
          <p:nvPr/>
        </p:nvGrpSpPr>
        <p:grpSpPr>
          <a:xfrm>
            <a:off x="5" y="33"/>
            <a:ext cx="9144159" cy="297799"/>
            <a:chOff x="421830" y="1342659"/>
            <a:chExt cx="10018800" cy="290479"/>
          </a:xfrm>
        </p:grpSpPr>
        <p:sp>
          <p:nvSpPr>
            <p:cNvPr id="166" name="Google Shape;166;p14"/>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7" name="Google Shape;167;p14"/>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8" name="Google Shape;168;p14"/>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9" name="Google Shape;169;p14"/>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0" name="Google Shape;170;p14"/>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losing Slide_ALT">
  <p:cSld name="Closing Slide_ALT">
    <p:bg>
      <p:bgPr>
        <a:solidFill>
          <a:schemeClr val="dk1"/>
        </a:solidFill>
        <a:effectLst/>
      </p:bgPr>
    </p:bg>
    <p:spTree>
      <p:nvGrpSpPr>
        <p:cNvPr id="1" name="Shape 171"/>
        <p:cNvGrpSpPr/>
        <p:nvPr/>
      </p:nvGrpSpPr>
      <p:grpSpPr>
        <a:xfrm>
          <a:off x="0" y="0"/>
          <a:ext cx="0" cy="0"/>
          <a:chOff x="0" y="0"/>
          <a:chExt cx="0" cy="0"/>
        </a:xfrm>
      </p:grpSpPr>
      <p:pic>
        <p:nvPicPr>
          <p:cNvPr id="172" name="Google Shape;172;p15" title="University of Waterloo"/>
          <p:cNvPicPr preferRelativeResize="0"/>
          <p:nvPr/>
        </p:nvPicPr>
        <p:blipFill rotWithShape="1">
          <a:blip r:embed="rId2">
            <a:alphaModFix/>
          </a:blip>
          <a:srcRect l="13984" t="13984" r="13985" b="13985"/>
          <a:stretch/>
        </p:blipFill>
        <p:spPr>
          <a:xfrm>
            <a:off x="2836498" y="1334975"/>
            <a:ext cx="3471003" cy="2254499"/>
          </a:xfrm>
          <a:prstGeom prst="rect">
            <a:avLst/>
          </a:prstGeom>
          <a:noFill/>
          <a:ln>
            <a:noFill/>
          </a:ln>
        </p:spPr>
      </p:pic>
      <p:sp>
        <p:nvSpPr>
          <p:cNvPr id="173" name="Google Shape;173;p15"/>
          <p:cNvSpPr txBox="1">
            <a:spLocks noGrp="1"/>
          </p:cNvSpPr>
          <p:nvPr>
            <p:ph type="title"/>
          </p:nvPr>
        </p:nvSpPr>
        <p:spPr>
          <a:xfrm>
            <a:off x="550069" y="3512127"/>
            <a:ext cx="8043900" cy="1169700"/>
          </a:xfrm>
          <a:prstGeom prst="rect">
            <a:avLst/>
          </a:prstGeom>
          <a:noFill/>
          <a:ln>
            <a:noFill/>
          </a:ln>
        </p:spPr>
        <p:txBody>
          <a:bodyPr spcFirstLastPara="1" wrap="square" lIns="68575" tIns="34275" rIns="68575" bIns="34275" anchor="ctr" anchorCtr="1">
            <a:noAutofit/>
          </a:bodyPr>
          <a:lstStyle>
            <a:lvl1pPr lvl="0" algn="ctr">
              <a:lnSpc>
                <a:spcPct val="75000"/>
              </a:lnSpc>
              <a:spcBef>
                <a:spcPts val="0"/>
              </a:spcBef>
              <a:spcAft>
                <a:spcPts val="0"/>
              </a:spcAft>
              <a:buClr>
                <a:schemeClr val="lt1"/>
              </a:buClr>
              <a:buSzPts val="1400"/>
              <a:buFont typeface="Verdana"/>
              <a:buNone/>
              <a:defRPr sz="1400" b="0" i="0" cap="none">
                <a:solidFill>
                  <a:schemeClr val="lt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 name="Google Shape;174;p15"/>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5" name="Google Shape;175;p15"/>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15"/>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77" name="Google Shape;177;p15"/>
          <p:cNvGrpSpPr/>
          <p:nvPr/>
        </p:nvGrpSpPr>
        <p:grpSpPr>
          <a:xfrm>
            <a:off x="5" y="33"/>
            <a:ext cx="9144159" cy="297799"/>
            <a:chOff x="421830" y="1342659"/>
            <a:chExt cx="10018800" cy="290479"/>
          </a:xfrm>
        </p:grpSpPr>
        <p:sp>
          <p:nvSpPr>
            <p:cNvPr id="178" name="Google Shape;178;p15"/>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9" name="Google Shape;179;p15"/>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0" name="Google Shape;180;p15"/>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1" name="Google Shape;181;p15"/>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2" name="Google Shape;182;p15"/>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Closing Slide_Y+W">
  <p:cSld name="1_Closing Slide_Y+W">
    <p:spTree>
      <p:nvGrpSpPr>
        <p:cNvPr id="1" name="Shape 183"/>
        <p:cNvGrpSpPr/>
        <p:nvPr/>
      </p:nvGrpSpPr>
      <p:grpSpPr>
        <a:xfrm>
          <a:off x="0" y="0"/>
          <a:ext cx="0" cy="0"/>
          <a:chOff x="0" y="0"/>
          <a:chExt cx="0" cy="0"/>
        </a:xfrm>
      </p:grpSpPr>
      <p:pic>
        <p:nvPicPr>
          <p:cNvPr id="184" name="Google Shape;184;p16"/>
          <p:cNvPicPr preferRelativeResize="0"/>
          <p:nvPr/>
        </p:nvPicPr>
        <p:blipFill rotWithShape="1">
          <a:blip r:embed="rId2">
            <a:alphaModFix/>
          </a:blip>
          <a:srcRect/>
          <a:stretch/>
        </p:blipFill>
        <p:spPr>
          <a:xfrm>
            <a:off x="3865245" y="3438761"/>
            <a:ext cx="1413510" cy="400050"/>
          </a:xfrm>
          <a:prstGeom prst="rect">
            <a:avLst/>
          </a:prstGeom>
          <a:noFill/>
          <a:ln>
            <a:noFill/>
          </a:ln>
        </p:spPr>
      </p:pic>
      <p:pic>
        <p:nvPicPr>
          <p:cNvPr id="185" name="Google Shape;185;p16"/>
          <p:cNvPicPr preferRelativeResize="0"/>
          <p:nvPr/>
        </p:nvPicPr>
        <p:blipFill rotWithShape="1">
          <a:blip r:embed="rId3">
            <a:alphaModFix/>
          </a:blip>
          <a:srcRect/>
          <a:stretch/>
        </p:blipFill>
        <p:spPr>
          <a:xfrm>
            <a:off x="3126486" y="3952670"/>
            <a:ext cx="2891028" cy="189357"/>
          </a:xfrm>
          <a:prstGeom prst="rect">
            <a:avLst/>
          </a:prstGeom>
          <a:noFill/>
          <a:ln>
            <a:noFill/>
          </a:ln>
        </p:spPr>
      </p:pic>
      <p:sp>
        <p:nvSpPr>
          <p:cNvPr id="186" name="Google Shape;186;p16"/>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7" name="Google Shape;187;p16"/>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8" name="Google Shape;188;p16"/>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89" name="Google Shape;189;p16"/>
          <p:cNvGrpSpPr/>
          <p:nvPr/>
        </p:nvGrpSpPr>
        <p:grpSpPr>
          <a:xfrm>
            <a:off x="5" y="33"/>
            <a:ext cx="9144159" cy="297799"/>
            <a:chOff x="421830" y="1342659"/>
            <a:chExt cx="10018800" cy="290479"/>
          </a:xfrm>
        </p:grpSpPr>
        <p:sp>
          <p:nvSpPr>
            <p:cNvPr id="190" name="Google Shape;190;p16"/>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1" name="Google Shape;191;p16"/>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2" name="Google Shape;192;p16"/>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3" name="Google Shape;193;p16"/>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4" name="Google Shape;194;p16"/>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pic>
        <p:nvPicPr>
          <p:cNvPr id="195" name="Google Shape;195;p16" title="University of Waterloo"/>
          <p:cNvPicPr preferRelativeResize="0"/>
          <p:nvPr/>
        </p:nvPicPr>
        <p:blipFill rotWithShape="1">
          <a:blip r:embed="rId4">
            <a:alphaModFix/>
          </a:blip>
          <a:srcRect/>
          <a:stretch/>
        </p:blipFill>
        <p:spPr>
          <a:xfrm>
            <a:off x="2412548" y="662397"/>
            <a:ext cx="4318902" cy="28021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Closing Slide_Y+W_ALT">
  <p:cSld name="1_Closing Slide_Y+W_ALT">
    <p:bg>
      <p:bgPr>
        <a:solidFill>
          <a:schemeClr val="dk1"/>
        </a:solidFill>
        <a:effectLst/>
      </p:bgPr>
    </p:bg>
    <p:spTree>
      <p:nvGrpSpPr>
        <p:cNvPr id="1" name="Shape 196"/>
        <p:cNvGrpSpPr/>
        <p:nvPr/>
      </p:nvGrpSpPr>
      <p:grpSpPr>
        <a:xfrm>
          <a:off x="0" y="0"/>
          <a:ext cx="0" cy="0"/>
          <a:chOff x="0" y="0"/>
          <a:chExt cx="0" cy="0"/>
        </a:xfrm>
      </p:grpSpPr>
      <p:sp>
        <p:nvSpPr>
          <p:cNvPr id="197" name="Google Shape;197;p17"/>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8" name="Google Shape;198;p17"/>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9" name="Google Shape;199;p17"/>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00" name="Google Shape;200;p17"/>
          <p:cNvGrpSpPr/>
          <p:nvPr/>
        </p:nvGrpSpPr>
        <p:grpSpPr>
          <a:xfrm>
            <a:off x="5" y="33"/>
            <a:ext cx="9144159" cy="297799"/>
            <a:chOff x="421830" y="1342659"/>
            <a:chExt cx="10018800" cy="290479"/>
          </a:xfrm>
        </p:grpSpPr>
        <p:sp>
          <p:nvSpPr>
            <p:cNvPr id="201" name="Google Shape;201;p17"/>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2" name="Google Shape;202;p17"/>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3" name="Google Shape;203;p17"/>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4" name="Google Shape;204;p17"/>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5" name="Google Shape;205;p17"/>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pic>
        <p:nvPicPr>
          <p:cNvPr id="206" name="Google Shape;206;p17"/>
          <p:cNvPicPr preferRelativeResize="0"/>
          <p:nvPr/>
        </p:nvPicPr>
        <p:blipFill rotWithShape="1">
          <a:blip r:embed="rId2">
            <a:alphaModFix/>
          </a:blip>
          <a:srcRect/>
          <a:stretch/>
        </p:blipFill>
        <p:spPr>
          <a:xfrm>
            <a:off x="3865245" y="3444024"/>
            <a:ext cx="1413510" cy="400050"/>
          </a:xfrm>
          <a:prstGeom prst="rect">
            <a:avLst/>
          </a:prstGeom>
          <a:noFill/>
          <a:ln>
            <a:noFill/>
          </a:ln>
        </p:spPr>
      </p:pic>
      <p:pic>
        <p:nvPicPr>
          <p:cNvPr id="207" name="Google Shape;207;p17"/>
          <p:cNvPicPr preferRelativeResize="0"/>
          <p:nvPr/>
        </p:nvPicPr>
        <p:blipFill rotWithShape="1">
          <a:blip r:embed="rId3">
            <a:alphaModFix/>
          </a:blip>
          <a:srcRect/>
          <a:stretch/>
        </p:blipFill>
        <p:spPr>
          <a:xfrm>
            <a:off x="3126486" y="3957934"/>
            <a:ext cx="2891028" cy="189357"/>
          </a:xfrm>
          <a:prstGeom prst="rect">
            <a:avLst/>
          </a:prstGeom>
          <a:noFill/>
          <a:ln>
            <a:noFill/>
          </a:ln>
        </p:spPr>
      </p:pic>
      <p:sp>
        <p:nvSpPr>
          <p:cNvPr id="208" name="Google Shape;208;p17"/>
          <p:cNvSpPr txBox="1"/>
          <p:nvPr/>
        </p:nvSpPr>
        <p:spPr>
          <a:xfrm>
            <a:off x="3638550" y="5435600"/>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Georgia"/>
              <a:ea typeface="Georgia"/>
              <a:cs typeface="Georgia"/>
              <a:sym typeface="Georgia"/>
            </a:endParaRPr>
          </a:p>
        </p:txBody>
      </p:sp>
      <p:pic>
        <p:nvPicPr>
          <p:cNvPr id="209" name="Google Shape;209;p17" title="University of Waterloo"/>
          <p:cNvPicPr preferRelativeResize="0"/>
          <p:nvPr/>
        </p:nvPicPr>
        <p:blipFill rotWithShape="1">
          <a:blip r:embed="rId4">
            <a:alphaModFix/>
          </a:blip>
          <a:srcRect l="13984" t="13984" r="13985" b="13985"/>
          <a:stretch/>
        </p:blipFill>
        <p:spPr>
          <a:xfrm>
            <a:off x="3011983" y="1055321"/>
            <a:ext cx="3120033" cy="20265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_Menu">
  <p:cSld name="Title and Content_Menu">
    <p:spTree>
      <p:nvGrpSpPr>
        <p:cNvPr id="1" name="Shape 210"/>
        <p:cNvGrpSpPr/>
        <p:nvPr/>
      </p:nvGrpSpPr>
      <p:grpSpPr>
        <a:xfrm>
          <a:off x="0" y="0"/>
          <a:ext cx="0" cy="0"/>
          <a:chOff x="0" y="0"/>
          <a:chExt cx="0" cy="0"/>
        </a:xfrm>
      </p:grpSpPr>
      <p:sp>
        <p:nvSpPr>
          <p:cNvPr id="211" name="Google Shape;211;p18"/>
          <p:cNvSpPr txBox="1">
            <a:spLocks noGrp="1"/>
          </p:cNvSpPr>
          <p:nvPr>
            <p:ph type="body" idx="1"/>
          </p:nvPr>
        </p:nvSpPr>
        <p:spPr>
          <a:xfrm>
            <a:off x="194911" y="1059872"/>
            <a:ext cx="8677200" cy="34464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18"/>
          <p:cNvSpPr txBox="1">
            <a:spLocks noGrp="1"/>
          </p:cNvSpPr>
          <p:nvPr>
            <p:ph type="body" idx="2"/>
          </p:nvPr>
        </p:nvSpPr>
        <p:spPr>
          <a:xfrm>
            <a:off x="5555772" y="513795"/>
            <a:ext cx="1065600" cy="2145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18"/>
          <p:cNvSpPr txBox="1">
            <a:spLocks noGrp="1"/>
          </p:cNvSpPr>
          <p:nvPr>
            <p:ph type="body" idx="3"/>
          </p:nvPr>
        </p:nvSpPr>
        <p:spPr>
          <a:xfrm>
            <a:off x="6681168" y="513795"/>
            <a:ext cx="1065600" cy="2145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18"/>
          <p:cNvSpPr txBox="1">
            <a:spLocks noGrp="1"/>
          </p:cNvSpPr>
          <p:nvPr>
            <p:ph type="body" idx="4"/>
          </p:nvPr>
        </p:nvSpPr>
        <p:spPr>
          <a:xfrm>
            <a:off x="7806564" y="513795"/>
            <a:ext cx="1065600" cy="2145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 name="Google Shape;215;p18"/>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18"/>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18"/>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218" name="Google Shape;218;p18"/>
          <p:cNvSpPr txBox="1">
            <a:spLocks noGrp="1"/>
          </p:cNvSpPr>
          <p:nvPr>
            <p:ph type="title"/>
          </p:nvPr>
        </p:nvSpPr>
        <p:spPr>
          <a:xfrm>
            <a:off x="194912" y="325581"/>
            <a:ext cx="52845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3000"/>
              <a:buFont typeface="Barlow Condensed"/>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19" name="Google Shape;219;p18"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194911" y="1282303"/>
            <a:ext cx="7049700" cy="21396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chemeClr val="dk1"/>
              </a:buClr>
              <a:buSzPts val="3000"/>
              <a:buFont typeface="Barlow Condensed"/>
              <a:buNone/>
              <a:defRPr sz="3000"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2" name="Google Shape;222;p19"/>
          <p:cNvSpPr txBox="1">
            <a:spLocks noGrp="1"/>
          </p:cNvSpPr>
          <p:nvPr>
            <p:ph type="body" idx="1"/>
          </p:nvPr>
        </p:nvSpPr>
        <p:spPr>
          <a:xfrm>
            <a:off x="194911" y="3442097"/>
            <a:ext cx="7049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600"/>
              </a:spcBef>
              <a:spcAft>
                <a:spcPts val="0"/>
              </a:spcAft>
              <a:buSzPts val="1500"/>
              <a:buNone/>
              <a:defRPr sz="1800">
                <a:solidFill>
                  <a:srgbClr val="888888"/>
                </a:solidFill>
              </a:defRPr>
            </a:lvl1pPr>
            <a:lvl2pPr marL="914400" lvl="1" indent="-228600" algn="l">
              <a:lnSpc>
                <a:spcPct val="100000"/>
              </a:lnSpc>
              <a:spcBef>
                <a:spcPts val="600"/>
              </a:spcBef>
              <a:spcAft>
                <a:spcPts val="0"/>
              </a:spcAft>
              <a:buSzPts val="1300"/>
              <a:buNone/>
              <a:defRPr sz="1500">
                <a:solidFill>
                  <a:srgbClr val="888888"/>
                </a:solidFill>
              </a:defRPr>
            </a:lvl2pPr>
            <a:lvl3pPr marL="1371600" lvl="2" indent="-228600" algn="l">
              <a:lnSpc>
                <a:spcPct val="100000"/>
              </a:lnSpc>
              <a:spcBef>
                <a:spcPts val="600"/>
              </a:spcBef>
              <a:spcAft>
                <a:spcPts val="0"/>
              </a:spcAft>
              <a:buSzPts val="1100"/>
              <a:buNone/>
              <a:defRPr sz="1400">
                <a:solidFill>
                  <a:srgbClr val="888888"/>
                </a:solidFill>
              </a:defRPr>
            </a:lvl3pPr>
            <a:lvl4pPr marL="1828800" lvl="3" indent="-228600" algn="l">
              <a:lnSpc>
                <a:spcPct val="100000"/>
              </a:lnSpc>
              <a:spcBef>
                <a:spcPts val="600"/>
              </a:spcBef>
              <a:spcAft>
                <a:spcPts val="0"/>
              </a:spcAft>
              <a:buSzPts val="1000"/>
              <a:buNone/>
              <a:defRPr sz="1200">
                <a:solidFill>
                  <a:srgbClr val="888888"/>
                </a:solidFill>
              </a:defRPr>
            </a:lvl4pPr>
            <a:lvl5pPr marL="2286000" lvl="4" indent="-228600" algn="l">
              <a:lnSpc>
                <a:spcPct val="100000"/>
              </a:lnSpc>
              <a:spcBef>
                <a:spcPts val="600"/>
              </a:spcBef>
              <a:spcAft>
                <a:spcPts val="0"/>
              </a:spcAft>
              <a:buSzPts val="1000"/>
              <a:buNone/>
              <a:defRPr sz="1200">
                <a:solidFill>
                  <a:srgbClr val="888888"/>
                </a:solidFill>
              </a:defRPr>
            </a:lvl5pPr>
            <a:lvl6pPr marL="2743200" lvl="5" indent="-228600" algn="l">
              <a:lnSpc>
                <a:spcPct val="90000"/>
              </a:lnSpc>
              <a:spcBef>
                <a:spcPts val="6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3" name="Google Shape;223;p19"/>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19"/>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5" name="Google Shape;225;p19"/>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226" name="Google Shape;226;p19"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_ALT">
  <p:cSld name="Section Header_ALT">
    <p:spTree>
      <p:nvGrpSpPr>
        <p:cNvPr id="1" name="Shape 227"/>
        <p:cNvGrpSpPr/>
        <p:nvPr/>
      </p:nvGrpSpPr>
      <p:grpSpPr>
        <a:xfrm>
          <a:off x="0" y="0"/>
          <a:ext cx="0" cy="0"/>
          <a:chOff x="0" y="0"/>
          <a:chExt cx="0" cy="0"/>
        </a:xfrm>
      </p:grpSpPr>
      <p:sp>
        <p:nvSpPr>
          <p:cNvPr id="228" name="Google Shape;228;p20"/>
          <p:cNvSpPr txBox="1">
            <a:spLocks noGrp="1"/>
          </p:cNvSpPr>
          <p:nvPr>
            <p:ph type="ctrTitle"/>
          </p:nvPr>
        </p:nvSpPr>
        <p:spPr>
          <a:xfrm>
            <a:off x="720391" y="2420560"/>
            <a:ext cx="6578100" cy="909000"/>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chemeClr val="dk1"/>
              </a:buClr>
              <a:buSzPts val="3000"/>
              <a:buFont typeface="Barlow Condensed"/>
              <a:buNone/>
              <a:defRPr sz="3000"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20"/>
          <p:cNvSpPr txBox="1">
            <a:spLocks noGrp="1"/>
          </p:cNvSpPr>
          <p:nvPr>
            <p:ph type="subTitle" idx="1"/>
          </p:nvPr>
        </p:nvSpPr>
        <p:spPr>
          <a:xfrm>
            <a:off x="720391" y="3335474"/>
            <a:ext cx="6578100" cy="4998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600"/>
              </a:spcBef>
              <a:spcAft>
                <a:spcPts val="0"/>
              </a:spcAft>
              <a:buSzPts val="1500"/>
              <a:buNone/>
              <a:defRPr sz="180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20"/>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1" name="Google Shape;231;p20"/>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p20"/>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33" name="Google Shape;233;p20"/>
          <p:cNvGrpSpPr/>
          <p:nvPr/>
        </p:nvGrpSpPr>
        <p:grpSpPr>
          <a:xfrm>
            <a:off x="5" y="33"/>
            <a:ext cx="9144159" cy="297799"/>
            <a:chOff x="421830" y="1342659"/>
            <a:chExt cx="10018800" cy="290479"/>
          </a:xfrm>
        </p:grpSpPr>
        <p:sp>
          <p:nvSpPr>
            <p:cNvPr id="234" name="Google Shape;234;p20"/>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5" name="Google Shape;235;p20"/>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6" name="Google Shape;236;p20"/>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7" name="Google Shape;237;p20"/>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8" name="Google Shape;238;p20"/>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9"/>
        <p:cNvGrpSpPr/>
        <p:nvPr/>
      </p:nvGrpSpPr>
      <p:grpSpPr>
        <a:xfrm>
          <a:off x="0" y="0"/>
          <a:ext cx="0" cy="0"/>
          <a:chOff x="0" y="0"/>
          <a:chExt cx="0" cy="0"/>
        </a:xfrm>
      </p:grpSpPr>
      <p:sp>
        <p:nvSpPr>
          <p:cNvPr id="240" name="Google Shape;240;p21"/>
          <p:cNvSpPr txBox="1">
            <a:spLocks noGrp="1"/>
          </p:cNvSpPr>
          <p:nvPr>
            <p:ph type="body" idx="1"/>
          </p:nvPr>
        </p:nvSpPr>
        <p:spPr>
          <a:xfrm>
            <a:off x="194911" y="1047144"/>
            <a:ext cx="4157100" cy="5028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600"/>
              </a:spcBef>
              <a:spcAft>
                <a:spcPts val="0"/>
              </a:spcAft>
              <a:buSzPts val="1800"/>
              <a:buNone/>
              <a:defRPr sz="2100" b="1">
                <a:latin typeface="Georgia"/>
                <a:ea typeface="Georgia"/>
                <a:cs typeface="Georgia"/>
                <a:sym typeface="Georgia"/>
              </a:defRPr>
            </a:lvl1pPr>
            <a:lvl2pPr marL="914400" lvl="1" indent="-228600" algn="l">
              <a:lnSpc>
                <a:spcPct val="100000"/>
              </a:lnSpc>
              <a:spcBef>
                <a:spcPts val="600"/>
              </a:spcBef>
              <a:spcAft>
                <a:spcPts val="0"/>
              </a:spcAft>
              <a:buSzPts val="1300"/>
              <a:buNone/>
              <a:defRPr sz="1500" b="1"/>
            </a:lvl2pPr>
            <a:lvl3pPr marL="1371600" lvl="2" indent="-228600" algn="l">
              <a:lnSpc>
                <a:spcPct val="100000"/>
              </a:lnSpc>
              <a:spcBef>
                <a:spcPts val="600"/>
              </a:spcBef>
              <a:spcAft>
                <a:spcPts val="0"/>
              </a:spcAft>
              <a:buSzPts val="1100"/>
              <a:buNone/>
              <a:defRPr sz="1400" b="1"/>
            </a:lvl3pPr>
            <a:lvl4pPr marL="1828800" lvl="3" indent="-228600" algn="l">
              <a:lnSpc>
                <a:spcPct val="100000"/>
              </a:lnSpc>
              <a:spcBef>
                <a:spcPts val="600"/>
              </a:spcBef>
              <a:spcAft>
                <a:spcPts val="0"/>
              </a:spcAft>
              <a:buSzPts val="1000"/>
              <a:buNone/>
              <a:defRPr sz="1200" b="1"/>
            </a:lvl4pPr>
            <a:lvl5pPr marL="2286000" lvl="4" indent="-228600" algn="l">
              <a:lnSpc>
                <a:spcPct val="100000"/>
              </a:lnSpc>
              <a:spcBef>
                <a:spcPts val="600"/>
              </a:spcBef>
              <a:spcAft>
                <a:spcPts val="0"/>
              </a:spcAft>
              <a:buSzPts val="1000"/>
              <a:buNone/>
              <a:defRPr sz="1200" b="1"/>
            </a:lvl5pPr>
            <a:lvl6pPr marL="2743200" lvl="5" indent="-228600" algn="l">
              <a:lnSpc>
                <a:spcPct val="90000"/>
              </a:lnSpc>
              <a:spcBef>
                <a:spcPts val="6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1" name="Google Shape;241;p21"/>
          <p:cNvSpPr txBox="1">
            <a:spLocks noGrp="1"/>
          </p:cNvSpPr>
          <p:nvPr>
            <p:ph type="body" idx="2"/>
          </p:nvPr>
        </p:nvSpPr>
        <p:spPr>
          <a:xfrm>
            <a:off x="194911" y="1638300"/>
            <a:ext cx="4157100" cy="2885100"/>
          </a:xfrm>
          <a:prstGeom prst="rect">
            <a:avLst/>
          </a:prstGeom>
          <a:noFill/>
          <a:ln>
            <a:noFill/>
          </a:ln>
        </p:spPr>
        <p:txBody>
          <a:bodyPr spcFirstLastPara="1" wrap="square" lIns="68575" tIns="34275" rIns="68575" bIns="34275" anchor="t" anchorCtr="0">
            <a:normAutofit/>
          </a:bodyPr>
          <a:lstStyle>
            <a:lvl1pPr marL="457200" lvl="0" indent="-311150" algn="l">
              <a:lnSpc>
                <a:spcPct val="100000"/>
              </a:lnSpc>
              <a:spcBef>
                <a:spcPts val="600"/>
              </a:spcBef>
              <a:spcAft>
                <a:spcPts val="0"/>
              </a:spcAft>
              <a:buSzPts val="1300"/>
              <a:buFont typeface="Noto Sans Symbols"/>
              <a:buChar char="▪"/>
              <a:defRPr sz="1500"/>
            </a:lvl1pPr>
            <a:lvl2pPr marL="914400" lvl="1" indent="-298450" algn="l">
              <a:lnSpc>
                <a:spcPct val="100000"/>
              </a:lnSpc>
              <a:spcBef>
                <a:spcPts val="600"/>
              </a:spcBef>
              <a:spcAft>
                <a:spcPts val="0"/>
              </a:spcAft>
              <a:buSzPts val="1100"/>
              <a:buFont typeface="Noto Sans Symbols"/>
              <a:buChar char="▪"/>
              <a:defRPr sz="1400"/>
            </a:lvl2pPr>
            <a:lvl3pPr marL="1371600" lvl="2" indent="-292100" algn="l">
              <a:lnSpc>
                <a:spcPct val="100000"/>
              </a:lnSpc>
              <a:spcBef>
                <a:spcPts val="600"/>
              </a:spcBef>
              <a:spcAft>
                <a:spcPts val="0"/>
              </a:spcAft>
              <a:buSzPts val="1000"/>
              <a:buFont typeface="Noto Sans Symbols"/>
              <a:buChar char="▪"/>
              <a:defRPr sz="1200"/>
            </a:lvl3pPr>
            <a:lvl4pPr marL="1828800" lvl="3" indent="-285750" algn="l">
              <a:lnSpc>
                <a:spcPct val="100000"/>
              </a:lnSpc>
              <a:spcBef>
                <a:spcPts val="600"/>
              </a:spcBef>
              <a:spcAft>
                <a:spcPts val="0"/>
              </a:spcAft>
              <a:buSzPts val="900"/>
              <a:buFont typeface="Noto Sans Symbols"/>
              <a:buChar char="▪"/>
              <a:defRPr sz="1100"/>
            </a:lvl4pPr>
            <a:lvl5pPr marL="2286000" lvl="4" indent="-285750" algn="l">
              <a:lnSpc>
                <a:spcPct val="100000"/>
              </a:lnSpc>
              <a:spcBef>
                <a:spcPts val="600"/>
              </a:spcBef>
              <a:spcAft>
                <a:spcPts val="0"/>
              </a:spcAft>
              <a:buSzPts val="900"/>
              <a:buFont typeface="Noto Sans Symbols"/>
              <a:buChar char="▪"/>
              <a:defRPr sz="1100"/>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 name="Google Shape;242;p21"/>
          <p:cNvSpPr txBox="1">
            <a:spLocks noGrp="1"/>
          </p:cNvSpPr>
          <p:nvPr>
            <p:ph type="body" idx="3"/>
          </p:nvPr>
        </p:nvSpPr>
        <p:spPr>
          <a:xfrm>
            <a:off x="4677116" y="1047144"/>
            <a:ext cx="4195200" cy="5028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600"/>
              </a:spcBef>
              <a:spcAft>
                <a:spcPts val="0"/>
              </a:spcAft>
              <a:buSzPts val="1800"/>
              <a:buNone/>
              <a:defRPr sz="2100" b="1">
                <a:latin typeface="Georgia"/>
                <a:ea typeface="Georgia"/>
                <a:cs typeface="Georgia"/>
                <a:sym typeface="Georgia"/>
              </a:defRPr>
            </a:lvl1pPr>
            <a:lvl2pPr marL="914400" lvl="1" indent="-228600" algn="l">
              <a:lnSpc>
                <a:spcPct val="100000"/>
              </a:lnSpc>
              <a:spcBef>
                <a:spcPts val="600"/>
              </a:spcBef>
              <a:spcAft>
                <a:spcPts val="0"/>
              </a:spcAft>
              <a:buSzPts val="1300"/>
              <a:buNone/>
              <a:defRPr sz="1500" b="1"/>
            </a:lvl2pPr>
            <a:lvl3pPr marL="1371600" lvl="2" indent="-228600" algn="l">
              <a:lnSpc>
                <a:spcPct val="100000"/>
              </a:lnSpc>
              <a:spcBef>
                <a:spcPts val="600"/>
              </a:spcBef>
              <a:spcAft>
                <a:spcPts val="0"/>
              </a:spcAft>
              <a:buSzPts val="1100"/>
              <a:buNone/>
              <a:defRPr sz="1400" b="1"/>
            </a:lvl3pPr>
            <a:lvl4pPr marL="1828800" lvl="3" indent="-228600" algn="l">
              <a:lnSpc>
                <a:spcPct val="100000"/>
              </a:lnSpc>
              <a:spcBef>
                <a:spcPts val="600"/>
              </a:spcBef>
              <a:spcAft>
                <a:spcPts val="0"/>
              </a:spcAft>
              <a:buSzPts val="1000"/>
              <a:buNone/>
              <a:defRPr sz="1200" b="1"/>
            </a:lvl4pPr>
            <a:lvl5pPr marL="2286000" lvl="4" indent="-228600" algn="l">
              <a:lnSpc>
                <a:spcPct val="100000"/>
              </a:lnSpc>
              <a:spcBef>
                <a:spcPts val="600"/>
              </a:spcBef>
              <a:spcAft>
                <a:spcPts val="0"/>
              </a:spcAft>
              <a:buSzPts val="1000"/>
              <a:buNone/>
              <a:defRPr sz="1200" b="1"/>
            </a:lvl5pPr>
            <a:lvl6pPr marL="2743200" lvl="5" indent="-228600" algn="l">
              <a:lnSpc>
                <a:spcPct val="90000"/>
              </a:lnSpc>
              <a:spcBef>
                <a:spcPts val="6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3" name="Google Shape;243;p21"/>
          <p:cNvSpPr txBox="1">
            <a:spLocks noGrp="1"/>
          </p:cNvSpPr>
          <p:nvPr>
            <p:ph type="body" idx="4"/>
          </p:nvPr>
        </p:nvSpPr>
        <p:spPr>
          <a:xfrm>
            <a:off x="4677116" y="1638300"/>
            <a:ext cx="4195200" cy="2885100"/>
          </a:xfrm>
          <a:prstGeom prst="rect">
            <a:avLst/>
          </a:prstGeom>
          <a:noFill/>
          <a:ln>
            <a:noFill/>
          </a:ln>
        </p:spPr>
        <p:txBody>
          <a:bodyPr spcFirstLastPara="1" wrap="square" lIns="68575" tIns="34275" rIns="68575" bIns="34275" anchor="t" anchorCtr="0">
            <a:normAutofit/>
          </a:bodyPr>
          <a:lstStyle>
            <a:lvl1pPr marL="457200" lvl="0" indent="-311150" algn="l">
              <a:lnSpc>
                <a:spcPct val="100000"/>
              </a:lnSpc>
              <a:spcBef>
                <a:spcPts val="600"/>
              </a:spcBef>
              <a:spcAft>
                <a:spcPts val="0"/>
              </a:spcAft>
              <a:buSzPts val="1300"/>
              <a:buFont typeface="Noto Sans Symbols"/>
              <a:buChar char="▪"/>
              <a:defRPr sz="1500"/>
            </a:lvl1pPr>
            <a:lvl2pPr marL="914400" lvl="1" indent="-298450" algn="l">
              <a:lnSpc>
                <a:spcPct val="100000"/>
              </a:lnSpc>
              <a:spcBef>
                <a:spcPts val="600"/>
              </a:spcBef>
              <a:spcAft>
                <a:spcPts val="0"/>
              </a:spcAft>
              <a:buSzPts val="1100"/>
              <a:buFont typeface="Noto Sans Symbols"/>
              <a:buChar char="▪"/>
              <a:defRPr sz="1400"/>
            </a:lvl2pPr>
            <a:lvl3pPr marL="1371600" lvl="2" indent="-292100" algn="l">
              <a:lnSpc>
                <a:spcPct val="100000"/>
              </a:lnSpc>
              <a:spcBef>
                <a:spcPts val="600"/>
              </a:spcBef>
              <a:spcAft>
                <a:spcPts val="0"/>
              </a:spcAft>
              <a:buSzPts val="1000"/>
              <a:buFont typeface="Noto Sans Symbols"/>
              <a:buChar char="▪"/>
              <a:defRPr sz="1200"/>
            </a:lvl3pPr>
            <a:lvl4pPr marL="1828800" lvl="3" indent="-285750" algn="l">
              <a:lnSpc>
                <a:spcPct val="100000"/>
              </a:lnSpc>
              <a:spcBef>
                <a:spcPts val="600"/>
              </a:spcBef>
              <a:spcAft>
                <a:spcPts val="0"/>
              </a:spcAft>
              <a:buSzPts val="900"/>
              <a:buFont typeface="Noto Sans Symbols"/>
              <a:buChar char="▪"/>
              <a:defRPr sz="1100"/>
            </a:lvl4pPr>
            <a:lvl5pPr marL="2286000" lvl="4" indent="-285750" algn="l">
              <a:lnSpc>
                <a:spcPct val="100000"/>
              </a:lnSpc>
              <a:spcBef>
                <a:spcPts val="600"/>
              </a:spcBef>
              <a:spcAft>
                <a:spcPts val="0"/>
              </a:spcAft>
              <a:buSzPts val="900"/>
              <a:buFont typeface="Noto Sans Symbols"/>
              <a:buChar char="▪"/>
              <a:defRPr sz="1100"/>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p21"/>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 name="Google Shape;245;p21"/>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6" name="Google Shape;246;p21"/>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7" name="Google Shape;247;p21"/>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248" name="Google Shape;248;p21"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45"/>
        <p:cNvGrpSpPr/>
        <p:nvPr/>
      </p:nvGrpSpPr>
      <p:grpSpPr>
        <a:xfrm>
          <a:off x="0" y="0"/>
          <a:ext cx="0" cy="0"/>
          <a:chOff x="0" y="0"/>
          <a:chExt cx="0" cy="0"/>
        </a:xfrm>
      </p:grpSpPr>
      <p:pic>
        <p:nvPicPr>
          <p:cNvPr id="46" name="Google Shape;46;p4" descr="Text&#10;&#10;Description automatically generated"/>
          <p:cNvPicPr preferRelativeResize="0"/>
          <p:nvPr/>
        </p:nvPicPr>
        <p:blipFill rotWithShape="1">
          <a:blip r:embed="rId2">
            <a:alphaModFix/>
          </a:blip>
          <a:srcRect/>
          <a:stretch/>
        </p:blipFill>
        <p:spPr>
          <a:xfrm>
            <a:off x="-1521" y="4116842"/>
            <a:ext cx="4572003" cy="1026658"/>
          </a:xfrm>
          <a:prstGeom prst="rect">
            <a:avLst/>
          </a:prstGeom>
          <a:noFill/>
          <a:ln>
            <a:noFill/>
          </a:ln>
        </p:spPr>
      </p:pic>
      <p:sp>
        <p:nvSpPr>
          <p:cNvPr id="47" name="Google Shape;47;p4"/>
          <p:cNvSpPr txBox="1">
            <a:spLocks noGrp="1"/>
          </p:cNvSpPr>
          <p:nvPr>
            <p:ph type="ctrTitle"/>
          </p:nvPr>
        </p:nvSpPr>
        <p:spPr>
          <a:xfrm>
            <a:off x="339555" y="771705"/>
            <a:ext cx="7137600" cy="1105500"/>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lt1"/>
              </a:buClr>
              <a:buSzPts val="4100"/>
              <a:buFont typeface="Barlow Condensed"/>
              <a:buNone/>
              <a:defRPr sz="4100" b="1" cap="none">
                <a:solidFill>
                  <a:schemeClr val="lt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4"/>
          <p:cNvSpPr txBox="1">
            <a:spLocks noGrp="1"/>
          </p:cNvSpPr>
          <p:nvPr>
            <p:ph type="subTitle" idx="1"/>
          </p:nvPr>
        </p:nvSpPr>
        <p:spPr>
          <a:xfrm>
            <a:off x="339555" y="3200116"/>
            <a:ext cx="4114800" cy="499800"/>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D8D8D8"/>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9" name="Google Shape;49;p4"/>
          <p:cNvSpPr txBox="1">
            <a:spLocks noGrp="1"/>
          </p:cNvSpPr>
          <p:nvPr>
            <p:ph type="dt" idx="10"/>
          </p:nvPr>
        </p:nvSpPr>
        <p:spPr>
          <a:xfrm>
            <a:off x="339555" y="1981747"/>
            <a:ext cx="887100" cy="283500"/>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4"/>
          <p:cNvSpPr txBox="1">
            <a:spLocks noGrp="1"/>
          </p:cNvSpPr>
          <p:nvPr>
            <p:ph type="ftr" idx="11"/>
          </p:nvPr>
        </p:nvSpPr>
        <p:spPr>
          <a:xfrm>
            <a:off x="4967755" y="4782923"/>
            <a:ext cx="32202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D8D8D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4"/>
          <p:cNvSpPr txBox="1">
            <a:spLocks noGrp="1"/>
          </p:cNvSpPr>
          <p:nvPr>
            <p:ph type="sldNum" idx="12"/>
          </p:nvPr>
        </p:nvSpPr>
        <p:spPr>
          <a:xfrm>
            <a:off x="8361312" y="4782923"/>
            <a:ext cx="4155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rgbClr val="D8D8D8"/>
                </a:solidFill>
                <a:latin typeface="Verdana"/>
                <a:ea typeface="Verdana"/>
                <a:cs typeface="Verdana"/>
                <a:sym typeface="Verdana"/>
              </a:defRPr>
            </a:lvl1pPr>
            <a:lvl2pPr marL="0" lvl="1" indent="0" algn="ctr">
              <a:spcBef>
                <a:spcPts val="0"/>
              </a:spcBef>
              <a:buNone/>
              <a:defRPr sz="800" b="0" i="0" u="none" strike="noStrike" cap="none">
                <a:solidFill>
                  <a:srgbClr val="D8D8D8"/>
                </a:solidFill>
                <a:latin typeface="Verdana"/>
                <a:ea typeface="Verdana"/>
                <a:cs typeface="Verdana"/>
                <a:sym typeface="Verdana"/>
              </a:defRPr>
            </a:lvl2pPr>
            <a:lvl3pPr marL="0" lvl="2" indent="0" algn="ctr">
              <a:spcBef>
                <a:spcPts val="0"/>
              </a:spcBef>
              <a:buNone/>
              <a:defRPr sz="800" b="0" i="0" u="none" strike="noStrike" cap="none">
                <a:solidFill>
                  <a:srgbClr val="D8D8D8"/>
                </a:solidFill>
                <a:latin typeface="Verdana"/>
                <a:ea typeface="Verdana"/>
                <a:cs typeface="Verdana"/>
                <a:sym typeface="Verdana"/>
              </a:defRPr>
            </a:lvl3pPr>
            <a:lvl4pPr marL="0" lvl="3" indent="0" algn="ctr">
              <a:spcBef>
                <a:spcPts val="0"/>
              </a:spcBef>
              <a:buNone/>
              <a:defRPr sz="800" b="0" i="0" u="none" strike="noStrike" cap="none">
                <a:solidFill>
                  <a:srgbClr val="D8D8D8"/>
                </a:solidFill>
                <a:latin typeface="Verdana"/>
                <a:ea typeface="Verdana"/>
                <a:cs typeface="Verdana"/>
                <a:sym typeface="Verdana"/>
              </a:defRPr>
            </a:lvl4pPr>
            <a:lvl5pPr marL="0" lvl="4" indent="0" algn="ctr">
              <a:spcBef>
                <a:spcPts val="0"/>
              </a:spcBef>
              <a:buNone/>
              <a:defRPr sz="800" b="0" i="0" u="none" strike="noStrike" cap="none">
                <a:solidFill>
                  <a:srgbClr val="D8D8D8"/>
                </a:solidFill>
                <a:latin typeface="Verdana"/>
                <a:ea typeface="Verdana"/>
                <a:cs typeface="Verdana"/>
                <a:sym typeface="Verdana"/>
              </a:defRPr>
            </a:lvl5pPr>
            <a:lvl6pPr marL="0" lvl="5" indent="0" algn="ctr">
              <a:spcBef>
                <a:spcPts val="0"/>
              </a:spcBef>
              <a:buNone/>
              <a:defRPr sz="800" b="0" i="0" u="none" strike="noStrike" cap="none">
                <a:solidFill>
                  <a:srgbClr val="D8D8D8"/>
                </a:solidFill>
                <a:latin typeface="Verdana"/>
                <a:ea typeface="Verdana"/>
                <a:cs typeface="Verdana"/>
                <a:sym typeface="Verdana"/>
              </a:defRPr>
            </a:lvl6pPr>
            <a:lvl7pPr marL="0" lvl="6" indent="0" algn="ctr">
              <a:spcBef>
                <a:spcPts val="0"/>
              </a:spcBef>
              <a:buNone/>
              <a:defRPr sz="800" b="0" i="0" u="none" strike="noStrike" cap="none">
                <a:solidFill>
                  <a:srgbClr val="D8D8D8"/>
                </a:solidFill>
                <a:latin typeface="Verdana"/>
                <a:ea typeface="Verdana"/>
                <a:cs typeface="Verdana"/>
                <a:sym typeface="Verdana"/>
              </a:defRPr>
            </a:lvl7pPr>
            <a:lvl8pPr marL="0" lvl="7" indent="0" algn="ctr">
              <a:spcBef>
                <a:spcPts val="0"/>
              </a:spcBef>
              <a:buNone/>
              <a:defRPr sz="800" b="0" i="0" u="none" strike="noStrike" cap="none">
                <a:solidFill>
                  <a:srgbClr val="D8D8D8"/>
                </a:solidFill>
                <a:latin typeface="Verdana"/>
                <a:ea typeface="Verdana"/>
                <a:cs typeface="Verdana"/>
                <a:sym typeface="Verdana"/>
              </a:defRPr>
            </a:lvl8pPr>
            <a:lvl9pPr marL="0" lvl="8" indent="0" algn="ctr">
              <a:spcBef>
                <a:spcPts val="0"/>
              </a:spcBef>
              <a:buNone/>
              <a:defRPr sz="800" b="0" i="0" u="none" strike="noStrike" cap="none">
                <a:solidFill>
                  <a:srgbClr val="D8D8D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4"/>
          <p:cNvGrpSpPr/>
          <p:nvPr/>
        </p:nvGrpSpPr>
        <p:grpSpPr>
          <a:xfrm>
            <a:off x="5" y="33"/>
            <a:ext cx="9144159" cy="297799"/>
            <a:chOff x="421830" y="1342659"/>
            <a:chExt cx="10018800" cy="290479"/>
          </a:xfrm>
        </p:grpSpPr>
        <p:sp>
          <p:nvSpPr>
            <p:cNvPr id="53" name="Google Shape;53;p4"/>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4" name="Google Shape;54;p4"/>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5" name="Google Shape;55;p4"/>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6" name="Google Shape;56;p4"/>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7" name="Google Shape;57;p4"/>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
        <p:nvSpPr>
          <p:cNvPr id="250" name="Google Shape;250;p22"/>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1" name="Google Shape;251;p22"/>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p22"/>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253" name="Google Shape;253;p22"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_NoBkgrd">
  <p:cSld name="Blank_NoBkgrd">
    <p:spTree>
      <p:nvGrpSpPr>
        <p:cNvPr id="1" name="Shape 254"/>
        <p:cNvGrpSpPr/>
        <p:nvPr/>
      </p:nvGrpSpPr>
      <p:grpSpPr>
        <a:xfrm>
          <a:off x="0" y="0"/>
          <a:ext cx="0" cy="0"/>
          <a:chOff x="0" y="0"/>
          <a:chExt cx="0" cy="0"/>
        </a:xfrm>
      </p:grpSpPr>
      <p:sp>
        <p:nvSpPr>
          <p:cNvPr id="255" name="Google Shape;255;p23"/>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6" name="Google Shape;256;p23"/>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23"/>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58" name="Google Shape;258;p23"/>
          <p:cNvGrpSpPr/>
          <p:nvPr/>
        </p:nvGrpSpPr>
        <p:grpSpPr>
          <a:xfrm>
            <a:off x="5" y="33"/>
            <a:ext cx="9144159" cy="297799"/>
            <a:chOff x="421830" y="1342659"/>
            <a:chExt cx="10018800" cy="290479"/>
          </a:xfrm>
        </p:grpSpPr>
        <p:sp>
          <p:nvSpPr>
            <p:cNvPr id="259" name="Google Shape;259;p23"/>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0" name="Google Shape;260;p23"/>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1" name="Google Shape;261;p23"/>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2" name="Google Shape;262;p23"/>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3" name="Google Shape;263;p23"/>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3543300" y="4767263"/>
            <a:ext cx="2057400" cy="273844"/>
          </a:xfrm>
        </p:spPr>
        <p:txBody>
          <a:bodyPr/>
          <a:lstStyle/>
          <a:p>
            <a:pPr algn="ctr"/>
            <a:r>
              <a:rPr lang="en-US"/>
              <a:t>16.12.2021</a:t>
            </a:r>
            <a:endParaRPr lang="tr-TR" dirty="0"/>
          </a:p>
        </p:txBody>
      </p:sp>
      <p:sp>
        <p:nvSpPr>
          <p:cNvPr id="5" name="Altbilgi Yer Tutucusu 4"/>
          <p:cNvSpPr>
            <a:spLocks noGrp="1"/>
          </p:cNvSpPr>
          <p:nvPr>
            <p:ph type="ftr" sz="quarter" idx="11"/>
          </p:nvPr>
        </p:nvSpPr>
        <p:spPr>
          <a:xfrm>
            <a:off x="599250" y="4767263"/>
            <a:ext cx="1863098" cy="273844"/>
          </a:xfrm>
        </p:spPr>
        <p:txBody>
          <a:bodyPr/>
          <a:lstStyle/>
          <a:p>
            <a:r>
              <a:rPr lang="tr-TR"/>
              <a:t>Parker</a:t>
            </a:r>
            <a:endParaRPr lang="tr-TR" dirty="0"/>
          </a:p>
        </p:txBody>
      </p:sp>
      <p:sp>
        <p:nvSpPr>
          <p:cNvPr id="6" name="Slayt Numarası Yer Tutucusu 5"/>
          <p:cNvSpPr>
            <a:spLocks noGrp="1"/>
          </p:cNvSpPr>
          <p:nvPr>
            <p:ph type="sldNum" sz="quarter" idx="12"/>
          </p:nvPr>
        </p:nvSpPr>
        <p:spPr/>
        <p:txBody>
          <a:bodyPr/>
          <a:lstStyle/>
          <a:p>
            <a:fld id="{1B95FEF9-6D30-40C5-B3FC-971A62506BE8}" type="slidenum">
              <a:rPr lang="tr-TR" smtClean="0"/>
              <a:pPr/>
              <a:t>‹#›</a:t>
            </a:fld>
            <a:endParaRPr lang="en-US" dirty="0"/>
          </a:p>
        </p:txBody>
      </p:sp>
      <p:sp>
        <p:nvSpPr>
          <p:cNvPr id="8" name="Content Placeholder 7">
            <a:extLst>
              <a:ext uri="{FF2B5EF4-FFF2-40B4-BE49-F238E27FC236}">
                <a16:creationId xmlns:a16="http://schemas.microsoft.com/office/drawing/2014/main" id="{9D4F28F1-388B-4D25-BBC2-BEDF1D517C6E}"/>
              </a:ext>
            </a:extLst>
          </p:cNvPr>
          <p:cNvSpPr>
            <a:spLocks noGrp="1"/>
          </p:cNvSpPr>
          <p:nvPr>
            <p:ph sz="quarter" idx="13"/>
          </p:nvPr>
        </p:nvSpPr>
        <p:spPr>
          <a:xfrm>
            <a:off x="8110538" y="4969669"/>
            <a:ext cx="6858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54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Black with Image">
  <p:cSld name="Title Slide Black with Image">
    <p:bg>
      <p:bgPr>
        <a:solidFill>
          <a:schemeClr val="dk1"/>
        </a:solidFill>
        <a:effectLst/>
      </p:bgPr>
    </p:bg>
    <p:spTree>
      <p:nvGrpSpPr>
        <p:cNvPr id="1" name="Shape 58"/>
        <p:cNvGrpSpPr/>
        <p:nvPr/>
      </p:nvGrpSpPr>
      <p:grpSpPr>
        <a:xfrm>
          <a:off x="0" y="0"/>
          <a:ext cx="0" cy="0"/>
          <a:chOff x="0" y="0"/>
          <a:chExt cx="0" cy="0"/>
        </a:xfrm>
      </p:grpSpPr>
      <p:sp>
        <p:nvSpPr>
          <p:cNvPr id="59" name="Google Shape;59;p5"/>
          <p:cNvSpPr>
            <a:spLocks noGrp="1"/>
          </p:cNvSpPr>
          <p:nvPr>
            <p:ph type="pic" idx="2"/>
          </p:nvPr>
        </p:nvSpPr>
        <p:spPr>
          <a:xfrm>
            <a:off x="4570593" y="297873"/>
            <a:ext cx="4573500" cy="4845600"/>
          </a:xfrm>
          <a:prstGeom prst="rect">
            <a:avLst/>
          </a:prstGeom>
          <a:noFill/>
          <a:ln>
            <a:noFill/>
          </a:ln>
        </p:spPr>
      </p:sp>
      <p:sp>
        <p:nvSpPr>
          <p:cNvPr id="60" name="Google Shape;60;p5"/>
          <p:cNvSpPr txBox="1">
            <a:spLocks noGrp="1"/>
          </p:cNvSpPr>
          <p:nvPr>
            <p:ph type="ctrTitle"/>
          </p:nvPr>
        </p:nvSpPr>
        <p:spPr>
          <a:xfrm>
            <a:off x="339555" y="771705"/>
            <a:ext cx="4114800" cy="1105500"/>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lt1"/>
              </a:buClr>
              <a:buSzPts val="4100"/>
              <a:buFont typeface="Barlow Condensed"/>
              <a:buNone/>
              <a:defRPr sz="4100" b="1" cap="none">
                <a:solidFill>
                  <a:schemeClr val="lt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5"/>
          <p:cNvSpPr txBox="1">
            <a:spLocks noGrp="1"/>
          </p:cNvSpPr>
          <p:nvPr>
            <p:ph type="subTitle" idx="1"/>
          </p:nvPr>
        </p:nvSpPr>
        <p:spPr>
          <a:xfrm>
            <a:off x="339555" y="3200116"/>
            <a:ext cx="4114800" cy="499800"/>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D8D8D8"/>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2" name="Google Shape;62;p5"/>
          <p:cNvSpPr txBox="1">
            <a:spLocks noGrp="1"/>
          </p:cNvSpPr>
          <p:nvPr>
            <p:ph type="dt" idx="10"/>
          </p:nvPr>
        </p:nvSpPr>
        <p:spPr>
          <a:xfrm>
            <a:off x="339555" y="1981747"/>
            <a:ext cx="887100" cy="283500"/>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5"/>
          <p:cNvSpPr txBox="1">
            <a:spLocks noGrp="1"/>
          </p:cNvSpPr>
          <p:nvPr>
            <p:ph type="ftr" idx="11"/>
          </p:nvPr>
        </p:nvSpPr>
        <p:spPr>
          <a:xfrm>
            <a:off x="4967755" y="4782923"/>
            <a:ext cx="32202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D8D8D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5"/>
          <p:cNvSpPr txBox="1">
            <a:spLocks noGrp="1"/>
          </p:cNvSpPr>
          <p:nvPr>
            <p:ph type="sldNum" idx="12"/>
          </p:nvPr>
        </p:nvSpPr>
        <p:spPr>
          <a:xfrm>
            <a:off x="8361312" y="4782923"/>
            <a:ext cx="4155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rgbClr val="D8D8D8"/>
                </a:solidFill>
                <a:latin typeface="Verdana"/>
                <a:ea typeface="Verdana"/>
                <a:cs typeface="Verdana"/>
                <a:sym typeface="Verdana"/>
              </a:defRPr>
            </a:lvl1pPr>
            <a:lvl2pPr marL="0" lvl="1" indent="0" algn="ctr">
              <a:spcBef>
                <a:spcPts val="0"/>
              </a:spcBef>
              <a:buNone/>
              <a:defRPr sz="800" b="0" i="0" u="none" strike="noStrike" cap="none">
                <a:solidFill>
                  <a:srgbClr val="D8D8D8"/>
                </a:solidFill>
                <a:latin typeface="Verdana"/>
                <a:ea typeface="Verdana"/>
                <a:cs typeface="Verdana"/>
                <a:sym typeface="Verdana"/>
              </a:defRPr>
            </a:lvl2pPr>
            <a:lvl3pPr marL="0" lvl="2" indent="0" algn="ctr">
              <a:spcBef>
                <a:spcPts val="0"/>
              </a:spcBef>
              <a:buNone/>
              <a:defRPr sz="800" b="0" i="0" u="none" strike="noStrike" cap="none">
                <a:solidFill>
                  <a:srgbClr val="D8D8D8"/>
                </a:solidFill>
                <a:latin typeface="Verdana"/>
                <a:ea typeface="Verdana"/>
                <a:cs typeface="Verdana"/>
                <a:sym typeface="Verdana"/>
              </a:defRPr>
            </a:lvl3pPr>
            <a:lvl4pPr marL="0" lvl="3" indent="0" algn="ctr">
              <a:spcBef>
                <a:spcPts val="0"/>
              </a:spcBef>
              <a:buNone/>
              <a:defRPr sz="800" b="0" i="0" u="none" strike="noStrike" cap="none">
                <a:solidFill>
                  <a:srgbClr val="D8D8D8"/>
                </a:solidFill>
                <a:latin typeface="Verdana"/>
                <a:ea typeface="Verdana"/>
                <a:cs typeface="Verdana"/>
                <a:sym typeface="Verdana"/>
              </a:defRPr>
            </a:lvl4pPr>
            <a:lvl5pPr marL="0" lvl="4" indent="0" algn="ctr">
              <a:spcBef>
                <a:spcPts val="0"/>
              </a:spcBef>
              <a:buNone/>
              <a:defRPr sz="800" b="0" i="0" u="none" strike="noStrike" cap="none">
                <a:solidFill>
                  <a:srgbClr val="D8D8D8"/>
                </a:solidFill>
                <a:latin typeface="Verdana"/>
                <a:ea typeface="Verdana"/>
                <a:cs typeface="Verdana"/>
                <a:sym typeface="Verdana"/>
              </a:defRPr>
            </a:lvl5pPr>
            <a:lvl6pPr marL="0" lvl="5" indent="0" algn="ctr">
              <a:spcBef>
                <a:spcPts val="0"/>
              </a:spcBef>
              <a:buNone/>
              <a:defRPr sz="800" b="0" i="0" u="none" strike="noStrike" cap="none">
                <a:solidFill>
                  <a:srgbClr val="D8D8D8"/>
                </a:solidFill>
                <a:latin typeface="Verdana"/>
                <a:ea typeface="Verdana"/>
                <a:cs typeface="Verdana"/>
                <a:sym typeface="Verdana"/>
              </a:defRPr>
            </a:lvl6pPr>
            <a:lvl7pPr marL="0" lvl="6" indent="0" algn="ctr">
              <a:spcBef>
                <a:spcPts val="0"/>
              </a:spcBef>
              <a:buNone/>
              <a:defRPr sz="800" b="0" i="0" u="none" strike="noStrike" cap="none">
                <a:solidFill>
                  <a:srgbClr val="D8D8D8"/>
                </a:solidFill>
                <a:latin typeface="Verdana"/>
                <a:ea typeface="Verdana"/>
                <a:cs typeface="Verdana"/>
                <a:sym typeface="Verdana"/>
              </a:defRPr>
            </a:lvl7pPr>
            <a:lvl8pPr marL="0" lvl="7" indent="0" algn="ctr">
              <a:spcBef>
                <a:spcPts val="0"/>
              </a:spcBef>
              <a:buNone/>
              <a:defRPr sz="800" b="0" i="0" u="none" strike="noStrike" cap="none">
                <a:solidFill>
                  <a:srgbClr val="D8D8D8"/>
                </a:solidFill>
                <a:latin typeface="Verdana"/>
                <a:ea typeface="Verdana"/>
                <a:cs typeface="Verdana"/>
                <a:sym typeface="Verdana"/>
              </a:defRPr>
            </a:lvl8pPr>
            <a:lvl9pPr marL="0" lvl="8" indent="0" algn="ctr">
              <a:spcBef>
                <a:spcPts val="0"/>
              </a:spcBef>
              <a:buNone/>
              <a:defRPr sz="800" b="0" i="0" u="none" strike="noStrike" cap="none">
                <a:solidFill>
                  <a:srgbClr val="D8D8D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5"/>
          <p:cNvGrpSpPr/>
          <p:nvPr/>
        </p:nvGrpSpPr>
        <p:grpSpPr>
          <a:xfrm>
            <a:off x="5" y="33"/>
            <a:ext cx="9144159" cy="297799"/>
            <a:chOff x="421830" y="1342659"/>
            <a:chExt cx="10018800" cy="290479"/>
          </a:xfrm>
        </p:grpSpPr>
        <p:sp>
          <p:nvSpPr>
            <p:cNvPr id="66" name="Google Shape;66;p5"/>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7" name="Google Shape;67;p5"/>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8" name="Google Shape;68;p5"/>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9" name="Google Shape;69;p5"/>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70" name="Google Shape;70;p5"/>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pic>
        <p:nvPicPr>
          <p:cNvPr id="71" name="Google Shape;71;p5" descr="Text&#10;&#10;Description automatically generated"/>
          <p:cNvPicPr preferRelativeResize="0"/>
          <p:nvPr/>
        </p:nvPicPr>
        <p:blipFill rotWithShape="1">
          <a:blip r:embed="rId2">
            <a:alphaModFix/>
          </a:blip>
          <a:srcRect/>
          <a:stretch/>
        </p:blipFill>
        <p:spPr>
          <a:xfrm>
            <a:off x="-1521" y="4116842"/>
            <a:ext cx="4572003" cy="10266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3000"/>
              <a:buFont typeface="Barlow Condense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6"/>
          <p:cNvSpPr txBox="1">
            <a:spLocks noGrp="1"/>
          </p:cNvSpPr>
          <p:nvPr>
            <p:ph type="body" idx="1"/>
          </p:nvPr>
        </p:nvSpPr>
        <p:spPr>
          <a:xfrm>
            <a:off x="194911" y="1059872"/>
            <a:ext cx="8677200" cy="34464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6"/>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6"/>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6"/>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78" name="Google Shape;78;p6"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7"/>
          <p:cNvSpPr txBox="1">
            <a:spLocks noGrp="1"/>
          </p:cNvSpPr>
          <p:nvPr>
            <p:ph type="body" idx="1"/>
          </p:nvPr>
        </p:nvSpPr>
        <p:spPr>
          <a:xfrm>
            <a:off x="194912" y="1059873"/>
            <a:ext cx="4190100" cy="3442800"/>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600"/>
              </a:spcBef>
              <a:spcAft>
                <a:spcPts val="0"/>
              </a:spcAft>
              <a:buSzPts val="1500"/>
              <a:buFont typeface="Noto Sans Symbols"/>
              <a:buChar char="▪"/>
              <a:defRPr/>
            </a:lvl1pPr>
            <a:lvl2pPr marL="914400" lvl="1" indent="-311150" algn="l">
              <a:lnSpc>
                <a:spcPct val="100000"/>
              </a:lnSpc>
              <a:spcBef>
                <a:spcPts val="600"/>
              </a:spcBef>
              <a:spcAft>
                <a:spcPts val="0"/>
              </a:spcAft>
              <a:buSzPts val="1300"/>
              <a:buFont typeface="Noto Sans Symbols"/>
              <a:buChar char="▪"/>
              <a:defRPr/>
            </a:lvl2pPr>
            <a:lvl3pPr marL="1371600" lvl="2" indent="-298450" algn="l">
              <a:lnSpc>
                <a:spcPct val="100000"/>
              </a:lnSpc>
              <a:spcBef>
                <a:spcPts val="600"/>
              </a:spcBef>
              <a:spcAft>
                <a:spcPts val="0"/>
              </a:spcAft>
              <a:buSzPts val="1100"/>
              <a:buFont typeface="Noto Sans Symbols"/>
              <a:buChar char="▪"/>
              <a:defRPr/>
            </a:lvl3pPr>
            <a:lvl4pPr marL="1828800" lvl="3" indent="-292100" algn="l">
              <a:lnSpc>
                <a:spcPct val="100000"/>
              </a:lnSpc>
              <a:spcBef>
                <a:spcPts val="600"/>
              </a:spcBef>
              <a:spcAft>
                <a:spcPts val="0"/>
              </a:spcAft>
              <a:buSzPts val="1000"/>
              <a:buFont typeface="Noto Sans Symbols"/>
              <a:buChar char="▪"/>
              <a:defRPr/>
            </a:lvl4pPr>
            <a:lvl5pPr marL="2286000" lvl="4" indent="-292100" algn="l">
              <a:lnSpc>
                <a:spcPct val="100000"/>
              </a:lnSpc>
              <a:spcBef>
                <a:spcPts val="600"/>
              </a:spcBef>
              <a:spcAft>
                <a:spcPts val="0"/>
              </a:spcAft>
              <a:buSzPts val="1000"/>
              <a:buFont typeface="Noto Sans Symbols"/>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7"/>
          <p:cNvSpPr txBox="1">
            <a:spLocks noGrp="1"/>
          </p:cNvSpPr>
          <p:nvPr>
            <p:ph type="body" idx="2"/>
          </p:nvPr>
        </p:nvSpPr>
        <p:spPr>
          <a:xfrm>
            <a:off x="4628244" y="1059873"/>
            <a:ext cx="4244100" cy="3442800"/>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600"/>
              </a:spcBef>
              <a:spcAft>
                <a:spcPts val="0"/>
              </a:spcAft>
              <a:buSzPts val="1500"/>
              <a:buFont typeface="Noto Sans Symbols"/>
              <a:buChar char="▪"/>
              <a:defRPr/>
            </a:lvl1pPr>
            <a:lvl2pPr marL="914400" lvl="1" indent="-311150" algn="l">
              <a:lnSpc>
                <a:spcPct val="100000"/>
              </a:lnSpc>
              <a:spcBef>
                <a:spcPts val="600"/>
              </a:spcBef>
              <a:spcAft>
                <a:spcPts val="0"/>
              </a:spcAft>
              <a:buSzPts val="1300"/>
              <a:buFont typeface="Noto Sans Symbols"/>
              <a:buChar char="▪"/>
              <a:defRPr/>
            </a:lvl2pPr>
            <a:lvl3pPr marL="1371600" lvl="2" indent="-298450" algn="l">
              <a:lnSpc>
                <a:spcPct val="100000"/>
              </a:lnSpc>
              <a:spcBef>
                <a:spcPts val="600"/>
              </a:spcBef>
              <a:spcAft>
                <a:spcPts val="0"/>
              </a:spcAft>
              <a:buSzPts val="1100"/>
              <a:buFont typeface="Noto Sans Symbols"/>
              <a:buChar char="▪"/>
              <a:defRPr/>
            </a:lvl3pPr>
            <a:lvl4pPr marL="1828800" lvl="3" indent="-292100" algn="l">
              <a:lnSpc>
                <a:spcPct val="100000"/>
              </a:lnSpc>
              <a:spcBef>
                <a:spcPts val="600"/>
              </a:spcBef>
              <a:spcAft>
                <a:spcPts val="0"/>
              </a:spcAft>
              <a:buSzPts val="1000"/>
              <a:buFont typeface="Noto Sans Symbols"/>
              <a:buChar char="▪"/>
              <a:defRPr/>
            </a:lvl4pPr>
            <a:lvl5pPr marL="2286000" lvl="4" indent="-292100" algn="l">
              <a:lnSpc>
                <a:spcPct val="100000"/>
              </a:lnSpc>
              <a:spcBef>
                <a:spcPts val="600"/>
              </a:spcBef>
              <a:spcAft>
                <a:spcPts val="0"/>
              </a:spcAft>
              <a:buSzPts val="1000"/>
              <a:buFont typeface="Noto Sans Symbols"/>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7"/>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7"/>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7"/>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86" name="Google Shape;86;p7"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8"/>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8"/>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8"/>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8"/>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92" name="Google Shape;92;p8"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xt or Quote">
  <p:cSld name="Context or Quote">
    <p:bg>
      <p:bgPr>
        <a:solidFill>
          <a:schemeClr val="lt2"/>
        </a:solidFill>
        <a:effectLst/>
      </p:bgPr>
    </p:bg>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2947553" y="928256"/>
            <a:ext cx="3249000" cy="6828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2100"/>
              <a:buFont typeface="Barlow Condensed"/>
              <a:buNone/>
              <a:defRPr sz="21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9"/>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9"/>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9"/>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cxnSp>
        <p:nvCxnSpPr>
          <p:cNvPr id="98" name="Google Shape;98;p9"/>
          <p:cNvCxnSpPr/>
          <p:nvPr/>
        </p:nvCxnSpPr>
        <p:spPr>
          <a:xfrm>
            <a:off x="2947555" y="1683328"/>
            <a:ext cx="3249000" cy="0"/>
          </a:xfrm>
          <a:prstGeom prst="straightConnector1">
            <a:avLst/>
          </a:prstGeom>
          <a:noFill/>
          <a:ln w="15875" cap="rnd" cmpd="sng">
            <a:solidFill>
              <a:schemeClr val="dk1"/>
            </a:solidFill>
            <a:prstDash val="solid"/>
            <a:miter lim="800000"/>
            <a:headEnd type="none" w="sm" len="sm"/>
            <a:tailEnd type="none" w="sm" len="sm"/>
          </a:ln>
        </p:spPr>
      </p:cxnSp>
      <p:cxnSp>
        <p:nvCxnSpPr>
          <p:cNvPr id="99" name="Google Shape;99;p9"/>
          <p:cNvCxnSpPr/>
          <p:nvPr/>
        </p:nvCxnSpPr>
        <p:spPr>
          <a:xfrm>
            <a:off x="2947555" y="3501737"/>
            <a:ext cx="3249000" cy="0"/>
          </a:xfrm>
          <a:prstGeom prst="straightConnector1">
            <a:avLst/>
          </a:prstGeom>
          <a:noFill/>
          <a:ln w="15875" cap="rnd" cmpd="sng">
            <a:solidFill>
              <a:schemeClr val="dk1"/>
            </a:solidFill>
            <a:prstDash val="solid"/>
            <a:miter lim="800000"/>
            <a:headEnd type="none" w="sm" len="sm"/>
            <a:tailEnd type="none" w="sm" len="sm"/>
          </a:ln>
        </p:spPr>
      </p:cxnSp>
      <p:sp>
        <p:nvSpPr>
          <p:cNvPr id="100" name="Google Shape;100;p9"/>
          <p:cNvSpPr txBox="1">
            <a:spLocks noGrp="1"/>
          </p:cNvSpPr>
          <p:nvPr>
            <p:ph type="body" idx="1"/>
          </p:nvPr>
        </p:nvSpPr>
        <p:spPr>
          <a:xfrm>
            <a:off x="495300" y="1815270"/>
            <a:ext cx="8153400" cy="15858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1800"/>
              <a:buNone/>
              <a:defRPr sz="2100"/>
            </a:lvl1pPr>
            <a:lvl2pPr marL="914400" lvl="1" indent="-311150" algn="ctr">
              <a:lnSpc>
                <a:spcPct val="100000"/>
              </a:lnSpc>
              <a:spcBef>
                <a:spcPts val="600"/>
              </a:spcBef>
              <a:spcAft>
                <a:spcPts val="0"/>
              </a:spcAft>
              <a:buSzPts val="1300"/>
              <a:buChar char="▪"/>
              <a:defRPr/>
            </a:lvl2pPr>
            <a:lvl3pPr marL="1371600" lvl="2" indent="-298450" algn="ctr">
              <a:lnSpc>
                <a:spcPct val="100000"/>
              </a:lnSpc>
              <a:spcBef>
                <a:spcPts val="600"/>
              </a:spcBef>
              <a:spcAft>
                <a:spcPts val="0"/>
              </a:spcAft>
              <a:buSzPts val="1100"/>
              <a:buChar char="▪"/>
              <a:defRPr/>
            </a:lvl3pPr>
            <a:lvl4pPr marL="1828800" lvl="3" indent="-292100" algn="ctr">
              <a:lnSpc>
                <a:spcPct val="100000"/>
              </a:lnSpc>
              <a:spcBef>
                <a:spcPts val="600"/>
              </a:spcBef>
              <a:spcAft>
                <a:spcPts val="0"/>
              </a:spcAft>
              <a:buSzPts val="1000"/>
              <a:buChar char="▪"/>
              <a:defRPr/>
            </a:lvl4pPr>
            <a:lvl5pPr marL="2286000" lvl="4" indent="-292100" algn="ctr">
              <a:lnSpc>
                <a:spcPct val="100000"/>
              </a:lnSpc>
              <a:spcBef>
                <a:spcPts val="600"/>
              </a:spcBef>
              <a:spcAft>
                <a:spcPts val="0"/>
              </a:spcAft>
              <a:buSzPts val="10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9"/>
          <p:cNvSpPr txBox="1">
            <a:spLocks noGrp="1"/>
          </p:cNvSpPr>
          <p:nvPr>
            <p:ph type="body" idx="2"/>
          </p:nvPr>
        </p:nvSpPr>
        <p:spPr>
          <a:xfrm>
            <a:off x="2947554" y="3588544"/>
            <a:ext cx="3249000" cy="2073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800"/>
              <a:buNone/>
              <a:defRPr sz="900" b="1" cap="none">
                <a:solidFill>
                  <a:srgbClr val="595959"/>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02" name="Google Shape;102;p9"/>
          <p:cNvGrpSpPr/>
          <p:nvPr/>
        </p:nvGrpSpPr>
        <p:grpSpPr>
          <a:xfrm>
            <a:off x="5" y="33"/>
            <a:ext cx="9144159" cy="297799"/>
            <a:chOff x="421830" y="1342659"/>
            <a:chExt cx="10018800" cy="290479"/>
          </a:xfrm>
        </p:grpSpPr>
        <p:sp>
          <p:nvSpPr>
            <p:cNvPr id="103" name="Google Shape;103;p9"/>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4" name="Google Shape;104;p9"/>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5" name="Google Shape;105;p9"/>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6" name="Google Shape;106;p9"/>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7" name="Google Shape;107;p9"/>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xt or Quote with Photo">
  <p:cSld name="Context or Quote with Photo">
    <p:bg>
      <p:bgPr>
        <a:solidFill>
          <a:schemeClr val="lt2"/>
        </a:solidFill>
        <a:effectLst/>
      </p:bgPr>
    </p:bg>
    <p:spTree>
      <p:nvGrpSpPr>
        <p:cNvPr id="1" name="Shape 108"/>
        <p:cNvGrpSpPr/>
        <p:nvPr/>
      </p:nvGrpSpPr>
      <p:grpSpPr>
        <a:xfrm>
          <a:off x="0" y="0"/>
          <a:ext cx="0" cy="0"/>
          <a:chOff x="0" y="0"/>
          <a:chExt cx="0" cy="0"/>
        </a:xfrm>
      </p:grpSpPr>
      <p:sp>
        <p:nvSpPr>
          <p:cNvPr id="109" name="Google Shape;109;p10"/>
          <p:cNvSpPr>
            <a:spLocks noGrp="1"/>
          </p:cNvSpPr>
          <p:nvPr>
            <p:ph type="pic" idx="2"/>
          </p:nvPr>
        </p:nvSpPr>
        <p:spPr>
          <a:xfrm>
            <a:off x="5469723" y="634375"/>
            <a:ext cx="3373500" cy="4055400"/>
          </a:xfrm>
          <a:prstGeom prst="rect">
            <a:avLst/>
          </a:prstGeom>
          <a:noFill/>
          <a:ln>
            <a:noFill/>
          </a:ln>
        </p:spPr>
      </p:sp>
      <p:sp>
        <p:nvSpPr>
          <p:cNvPr id="110" name="Google Shape;110;p10"/>
          <p:cNvSpPr txBox="1">
            <a:spLocks noGrp="1"/>
          </p:cNvSpPr>
          <p:nvPr>
            <p:ph type="title"/>
          </p:nvPr>
        </p:nvSpPr>
        <p:spPr>
          <a:xfrm>
            <a:off x="640772" y="928256"/>
            <a:ext cx="3249000" cy="6828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2100"/>
              <a:buFont typeface="Barlow Condensed"/>
              <a:buNone/>
              <a:defRPr sz="21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10"/>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0"/>
          <p:cNvSpPr txBox="1">
            <a:spLocks noGrp="1"/>
          </p:cNvSpPr>
          <p:nvPr>
            <p:ph type="ftr" idx="11"/>
          </p:nvPr>
        </p:nvSpPr>
        <p:spPr>
          <a:xfrm>
            <a:off x="194912" y="4751482"/>
            <a:ext cx="29154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0"/>
          <p:cNvSpPr txBox="1">
            <a:spLocks noGrp="1"/>
          </p:cNvSpPr>
          <p:nvPr>
            <p:ph type="sldNum" idx="12"/>
          </p:nvPr>
        </p:nvSpPr>
        <p:spPr>
          <a:xfrm>
            <a:off x="4190999"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114" name="Google Shape;114;p10"/>
          <p:cNvSpPr txBox="1">
            <a:spLocks noGrp="1"/>
          </p:cNvSpPr>
          <p:nvPr>
            <p:ph type="body" idx="1"/>
          </p:nvPr>
        </p:nvSpPr>
        <p:spPr>
          <a:xfrm>
            <a:off x="408700" y="1806776"/>
            <a:ext cx="3713100" cy="17817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1400"/>
              <a:buNone/>
              <a:defRPr sz="1700"/>
            </a:lvl1pPr>
            <a:lvl2pPr marL="914400" lvl="1" indent="-311150" algn="ctr">
              <a:lnSpc>
                <a:spcPct val="100000"/>
              </a:lnSpc>
              <a:spcBef>
                <a:spcPts val="600"/>
              </a:spcBef>
              <a:spcAft>
                <a:spcPts val="0"/>
              </a:spcAft>
              <a:buSzPts val="1300"/>
              <a:buChar char="▪"/>
              <a:defRPr/>
            </a:lvl2pPr>
            <a:lvl3pPr marL="1371600" lvl="2" indent="-298450" algn="ctr">
              <a:lnSpc>
                <a:spcPct val="100000"/>
              </a:lnSpc>
              <a:spcBef>
                <a:spcPts val="600"/>
              </a:spcBef>
              <a:spcAft>
                <a:spcPts val="0"/>
              </a:spcAft>
              <a:buSzPts val="1100"/>
              <a:buChar char="▪"/>
              <a:defRPr/>
            </a:lvl3pPr>
            <a:lvl4pPr marL="1828800" lvl="3" indent="-292100" algn="ctr">
              <a:lnSpc>
                <a:spcPct val="100000"/>
              </a:lnSpc>
              <a:spcBef>
                <a:spcPts val="600"/>
              </a:spcBef>
              <a:spcAft>
                <a:spcPts val="0"/>
              </a:spcAft>
              <a:buSzPts val="1000"/>
              <a:buChar char="▪"/>
              <a:defRPr/>
            </a:lvl4pPr>
            <a:lvl5pPr marL="2286000" lvl="4" indent="-292100" algn="ctr">
              <a:lnSpc>
                <a:spcPct val="100000"/>
              </a:lnSpc>
              <a:spcBef>
                <a:spcPts val="600"/>
              </a:spcBef>
              <a:spcAft>
                <a:spcPts val="0"/>
              </a:spcAft>
              <a:buSzPts val="10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10"/>
          <p:cNvSpPr txBox="1">
            <a:spLocks noGrp="1"/>
          </p:cNvSpPr>
          <p:nvPr>
            <p:ph type="body" idx="3"/>
          </p:nvPr>
        </p:nvSpPr>
        <p:spPr>
          <a:xfrm>
            <a:off x="640747" y="4506994"/>
            <a:ext cx="3249000" cy="2073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800"/>
              <a:buNone/>
              <a:defRPr sz="900" b="1" cap="none">
                <a:solidFill>
                  <a:srgbClr val="595959"/>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16" name="Google Shape;116;p10"/>
          <p:cNvCxnSpPr/>
          <p:nvPr/>
        </p:nvCxnSpPr>
        <p:spPr>
          <a:xfrm>
            <a:off x="1275797" y="4438312"/>
            <a:ext cx="3750600" cy="0"/>
          </a:xfrm>
          <a:prstGeom prst="straightConnector1">
            <a:avLst/>
          </a:prstGeom>
          <a:noFill/>
          <a:ln w="15875" cap="rnd" cmpd="sng">
            <a:solidFill>
              <a:schemeClr val="dk1"/>
            </a:solidFill>
            <a:prstDash val="solid"/>
            <a:miter lim="800000"/>
            <a:headEnd type="none" w="sm" len="sm"/>
            <a:tailEnd type="none" w="sm" len="sm"/>
          </a:ln>
        </p:spPr>
      </p:cxnSp>
      <p:grpSp>
        <p:nvGrpSpPr>
          <p:cNvPr id="117" name="Google Shape;117;p10"/>
          <p:cNvGrpSpPr/>
          <p:nvPr/>
        </p:nvGrpSpPr>
        <p:grpSpPr>
          <a:xfrm>
            <a:off x="5" y="33"/>
            <a:ext cx="9144159" cy="297799"/>
            <a:chOff x="421830" y="1342659"/>
            <a:chExt cx="10018800" cy="290479"/>
          </a:xfrm>
        </p:grpSpPr>
        <p:sp>
          <p:nvSpPr>
            <p:cNvPr id="118" name="Google Shape;118;p10"/>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19" name="Google Shape;119;p10"/>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20" name="Google Shape;120;p10"/>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21" name="Google Shape;121;p10"/>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22" name="Google Shape;122;p10"/>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spTree>
      <p:nvGrpSpPr>
        <p:cNvPr id="1" name="Shape 123"/>
        <p:cNvGrpSpPr/>
        <p:nvPr/>
      </p:nvGrpSpPr>
      <p:grpSpPr>
        <a:xfrm>
          <a:off x="0" y="0"/>
          <a:ext cx="0" cy="0"/>
          <a:chOff x="0" y="0"/>
          <a:chExt cx="0" cy="0"/>
        </a:xfrm>
      </p:grpSpPr>
      <p:sp>
        <p:nvSpPr>
          <p:cNvPr id="124" name="Google Shape;124;p11"/>
          <p:cNvSpPr txBox="1">
            <a:spLocks noGrp="1"/>
          </p:cNvSpPr>
          <p:nvPr>
            <p:ph type="body" idx="1"/>
          </p:nvPr>
        </p:nvSpPr>
        <p:spPr>
          <a:xfrm>
            <a:off x="1163241" y="2596169"/>
            <a:ext cx="6803100" cy="4488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1"/>
          <p:cNvSpPr txBox="1">
            <a:spLocks noGrp="1"/>
          </p:cNvSpPr>
          <p:nvPr>
            <p:ph type="title"/>
          </p:nvPr>
        </p:nvSpPr>
        <p:spPr>
          <a:xfrm>
            <a:off x="215693" y="1787236"/>
            <a:ext cx="8677200" cy="78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4500"/>
              <a:buFont typeface="Barlow Condensed"/>
              <a:buNone/>
              <a:defRPr sz="45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11"/>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11"/>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11"/>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29" name="Google Shape;129;p11"/>
          <p:cNvGrpSpPr/>
          <p:nvPr/>
        </p:nvGrpSpPr>
        <p:grpSpPr>
          <a:xfrm>
            <a:off x="5" y="33"/>
            <a:ext cx="9144159" cy="297799"/>
            <a:chOff x="421830" y="1342659"/>
            <a:chExt cx="10018800" cy="290479"/>
          </a:xfrm>
        </p:grpSpPr>
        <p:sp>
          <p:nvSpPr>
            <p:cNvPr id="130" name="Google Shape;130;p11"/>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1" name="Google Shape;131;p11"/>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2" name="Google Shape;132;p11"/>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3" name="Google Shape;133;p11"/>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4" name="Google Shape;134;p11"/>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4">
            <a:alphaModFix/>
          </a:blip>
          <a:srcRect/>
          <a:stretch/>
        </p:blipFill>
        <p:spPr>
          <a:xfrm>
            <a:off x="7342909" y="4610807"/>
            <a:ext cx="1545349" cy="395567"/>
          </a:xfrm>
          <a:prstGeom prst="rect">
            <a:avLst/>
          </a:prstGeom>
          <a:noFill/>
          <a:ln>
            <a:noFill/>
          </a:ln>
        </p:spPr>
      </p:pic>
      <p:sp>
        <p:nvSpPr>
          <p:cNvPr id="7" name="Google Shape;7;p1"/>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marR="0" lvl="0" algn="l" rtl="0">
              <a:lnSpc>
                <a:spcPct val="85000"/>
              </a:lnSpc>
              <a:spcBef>
                <a:spcPts val="0"/>
              </a:spcBef>
              <a:spcAft>
                <a:spcPts val="0"/>
              </a:spcAft>
              <a:buClr>
                <a:schemeClr val="dk1"/>
              </a:buClr>
              <a:buSzPts val="3000"/>
              <a:buFont typeface="Barlow Condensed"/>
              <a:buNone/>
              <a:defRPr sz="3000" b="1" i="0" u="none" strike="noStrike"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194911" y="1059872"/>
            <a:ext cx="8677200" cy="34464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00000"/>
              </a:lnSpc>
              <a:spcBef>
                <a:spcPts val="600"/>
              </a:spcBef>
              <a:spcAft>
                <a:spcPts val="0"/>
              </a:spcAft>
              <a:buClr>
                <a:schemeClr val="dk1"/>
              </a:buClr>
              <a:buSzPts val="1500"/>
              <a:buFont typeface="Noto Sans Symbols"/>
              <a:buChar char="▪"/>
              <a:defRPr sz="18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600"/>
              </a:spcBef>
              <a:spcAft>
                <a:spcPts val="0"/>
              </a:spcAft>
              <a:buClr>
                <a:schemeClr val="dk1"/>
              </a:buClr>
              <a:buSzPts val="1300"/>
              <a:buFont typeface="Noto Sans Symbols"/>
              <a:buChar char="▪"/>
              <a:defRPr sz="1500" b="0" i="0" u="none" strike="noStrike" cap="none">
                <a:solidFill>
                  <a:schemeClr val="dk1"/>
                </a:solidFill>
                <a:latin typeface="Georgia"/>
                <a:ea typeface="Georgia"/>
                <a:cs typeface="Georgia"/>
                <a:sym typeface="Georgia"/>
              </a:defRPr>
            </a:lvl2pPr>
            <a:lvl3pPr marL="1371600" marR="0" lvl="2" indent="-298450" algn="l" rtl="0">
              <a:lnSpc>
                <a:spcPct val="100000"/>
              </a:lnSpc>
              <a:spcBef>
                <a:spcPts val="600"/>
              </a:spcBef>
              <a:spcAft>
                <a:spcPts val="0"/>
              </a:spcAft>
              <a:buClr>
                <a:schemeClr val="dk1"/>
              </a:buClr>
              <a:buSzPts val="1100"/>
              <a:buFont typeface="Noto Sans Symbols"/>
              <a:buChar char="▪"/>
              <a:defRPr sz="1400" b="0" i="0" u="none" strike="noStrike" cap="none">
                <a:solidFill>
                  <a:schemeClr val="dk1"/>
                </a:solidFill>
                <a:latin typeface="Georgia"/>
                <a:ea typeface="Georgia"/>
                <a:cs typeface="Georgia"/>
                <a:sym typeface="Georgia"/>
              </a:defRPr>
            </a:lvl3pPr>
            <a:lvl4pPr marL="1828800" marR="0" lvl="3"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9pPr>
          </a:lstStyle>
          <a:p>
            <a:endParaRPr/>
          </a:p>
        </p:txBody>
      </p:sp>
      <p:sp>
        <p:nvSpPr>
          <p:cNvPr id="9" name="Google Shape;9;p1"/>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9pPr>
          </a:lstStyle>
          <a:p>
            <a:endParaRPr/>
          </a:p>
        </p:txBody>
      </p:sp>
      <p:sp>
        <p:nvSpPr>
          <p:cNvPr id="10" name="Google Shape;10;p1"/>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800" b="0" i="0" u="none" strike="noStrike" cap="none">
                <a:solidFill>
                  <a:schemeClr val="dk1"/>
                </a:solidFill>
                <a:latin typeface="Verdana"/>
                <a:ea typeface="Verdana"/>
                <a:cs typeface="Verdana"/>
                <a:sym typeface="Verdana"/>
              </a:defRPr>
            </a:lvl1pPr>
            <a:lvl2pPr marL="0" marR="0" lvl="1" indent="0" algn="ctr" rtl="0">
              <a:spcBef>
                <a:spcPts val="0"/>
              </a:spcBef>
              <a:buNone/>
              <a:defRPr sz="800" b="0" i="0" u="none" strike="noStrike" cap="none">
                <a:solidFill>
                  <a:schemeClr val="dk1"/>
                </a:solidFill>
                <a:latin typeface="Verdana"/>
                <a:ea typeface="Verdana"/>
                <a:cs typeface="Verdana"/>
                <a:sym typeface="Verdana"/>
              </a:defRPr>
            </a:lvl2pPr>
            <a:lvl3pPr marL="0" marR="0" lvl="2" indent="0" algn="ctr" rtl="0">
              <a:spcBef>
                <a:spcPts val="0"/>
              </a:spcBef>
              <a:buNone/>
              <a:defRPr sz="800" b="0" i="0" u="none" strike="noStrike" cap="none">
                <a:solidFill>
                  <a:schemeClr val="dk1"/>
                </a:solidFill>
                <a:latin typeface="Verdana"/>
                <a:ea typeface="Verdana"/>
                <a:cs typeface="Verdana"/>
                <a:sym typeface="Verdana"/>
              </a:defRPr>
            </a:lvl3pPr>
            <a:lvl4pPr marL="0" marR="0" lvl="3" indent="0" algn="ctr" rtl="0">
              <a:spcBef>
                <a:spcPts val="0"/>
              </a:spcBef>
              <a:buNone/>
              <a:defRPr sz="800" b="0" i="0" u="none" strike="noStrike" cap="none">
                <a:solidFill>
                  <a:schemeClr val="dk1"/>
                </a:solidFill>
                <a:latin typeface="Verdana"/>
                <a:ea typeface="Verdana"/>
                <a:cs typeface="Verdana"/>
                <a:sym typeface="Verdana"/>
              </a:defRPr>
            </a:lvl4pPr>
            <a:lvl5pPr marL="0" marR="0" lvl="4" indent="0" algn="ctr" rtl="0">
              <a:spcBef>
                <a:spcPts val="0"/>
              </a:spcBef>
              <a:buNone/>
              <a:defRPr sz="800" b="0" i="0" u="none" strike="noStrike" cap="none">
                <a:solidFill>
                  <a:schemeClr val="dk1"/>
                </a:solidFill>
                <a:latin typeface="Verdana"/>
                <a:ea typeface="Verdana"/>
                <a:cs typeface="Verdana"/>
                <a:sym typeface="Verdana"/>
              </a:defRPr>
            </a:lvl5pPr>
            <a:lvl6pPr marL="0" marR="0" lvl="5" indent="0" algn="ctr" rtl="0">
              <a:spcBef>
                <a:spcPts val="0"/>
              </a:spcBef>
              <a:buNone/>
              <a:defRPr sz="800" b="0" i="0" u="none" strike="noStrike" cap="none">
                <a:solidFill>
                  <a:schemeClr val="dk1"/>
                </a:solidFill>
                <a:latin typeface="Verdana"/>
                <a:ea typeface="Verdana"/>
                <a:cs typeface="Verdana"/>
                <a:sym typeface="Verdana"/>
              </a:defRPr>
            </a:lvl6pPr>
            <a:lvl7pPr marL="0" marR="0" lvl="6" indent="0" algn="ctr" rtl="0">
              <a:spcBef>
                <a:spcPts val="0"/>
              </a:spcBef>
              <a:buNone/>
              <a:defRPr sz="800" b="0" i="0" u="none" strike="noStrike" cap="none">
                <a:solidFill>
                  <a:schemeClr val="dk1"/>
                </a:solidFill>
                <a:latin typeface="Verdana"/>
                <a:ea typeface="Verdana"/>
                <a:cs typeface="Verdana"/>
                <a:sym typeface="Verdana"/>
              </a:defRPr>
            </a:lvl7pPr>
            <a:lvl8pPr marL="0" marR="0" lvl="7" indent="0" algn="ctr" rtl="0">
              <a:spcBef>
                <a:spcPts val="0"/>
              </a:spcBef>
              <a:buNone/>
              <a:defRPr sz="800" b="0" i="0" u="none" strike="noStrike" cap="none">
                <a:solidFill>
                  <a:schemeClr val="dk1"/>
                </a:solidFill>
                <a:latin typeface="Verdana"/>
                <a:ea typeface="Verdana"/>
                <a:cs typeface="Verdana"/>
                <a:sym typeface="Verdana"/>
              </a:defRPr>
            </a:lvl8pPr>
            <a:lvl9pPr marL="0" marR="0" lvl="8" indent="0" algn="ctr" rtl="0">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2" name="Google Shape;12;p1"/>
          <p:cNvGrpSpPr/>
          <p:nvPr/>
        </p:nvGrpSpPr>
        <p:grpSpPr>
          <a:xfrm>
            <a:off x="5" y="33"/>
            <a:ext cx="9144159" cy="297799"/>
            <a:chOff x="421830" y="1342659"/>
            <a:chExt cx="10018800" cy="290479"/>
          </a:xfrm>
        </p:grpSpPr>
        <p:sp>
          <p:nvSpPr>
            <p:cNvPr id="13" name="Google Shape;13;p1"/>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4" name="Google Shape;14;p1"/>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5" name="Google Shape;15;p1"/>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6" name="Google Shape;16;p1"/>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7" name="Google Shape;17;p1"/>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35349-49EB-AD93-13EF-551AFC5570D9}"/>
              </a:ext>
            </a:extLst>
          </p:cNvPr>
          <p:cNvSpPr>
            <a:spLocks noGrp="1"/>
          </p:cNvSpPr>
          <p:nvPr>
            <p:ph type="ctrTitle"/>
          </p:nvPr>
        </p:nvSpPr>
        <p:spPr>
          <a:xfrm>
            <a:off x="339555" y="771705"/>
            <a:ext cx="5241438" cy="1708736"/>
          </a:xfrm>
        </p:spPr>
        <p:txBody>
          <a:bodyPr/>
          <a:lstStyle/>
          <a:p>
            <a:r>
              <a:rPr lang="en-US" dirty="0"/>
              <a:t>Electric Aircraft </a:t>
            </a:r>
            <a:r>
              <a:rPr lang="en-US" sz="1800" dirty="0"/>
              <a:t>(Cont.)</a:t>
            </a:r>
            <a:br>
              <a:rPr lang="en-US" sz="1800" dirty="0"/>
            </a:br>
            <a:br>
              <a:rPr lang="en-US" sz="1800" dirty="0"/>
            </a:br>
            <a:br>
              <a:rPr lang="en-US" sz="1800" dirty="0"/>
            </a:br>
            <a:r>
              <a:rPr lang="en-US" sz="1800" dirty="0"/>
              <a:t>Presentation to KWRAA - January 2023</a:t>
            </a:r>
          </a:p>
        </p:txBody>
      </p:sp>
    </p:spTree>
    <p:extLst>
      <p:ext uri="{BB962C8B-B14F-4D97-AF65-F5344CB8AC3E}">
        <p14:creationId xmlns:p14="http://schemas.microsoft.com/office/powerpoint/2010/main" val="39019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781E-517E-5F20-5EF9-B9A9AA9DECD5}"/>
              </a:ext>
            </a:extLst>
          </p:cNvPr>
          <p:cNvSpPr>
            <a:spLocks noGrp="1"/>
          </p:cNvSpPr>
          <p:nvPr>
            <p:ph type="title"/>
          </p:nvPr>
        </p:nvSpPr>
        <p:spPr>
          <a:xfrm>
            <a:off x="308344" y="357477"/>
            <a:ext cx="1846539" cy="1694606"/>
          </a:xfrm>
        </p:spPr>
        <p:txBody>
          <a:bodyPr>
            <a:normAutofit/>
          </a:bodyPr>
          <a:lstStyle/>
          <a:p>
            <a:r>
              <a:rPr lang="en-US" sz="2400" dirty="0"/>
              <a:t>Snow Lake Electric Lithium Mine</a:t>
            </a:r>
            <a:br>
              <a:rPr lang="en-US" sz="2400" dirty="0"/>
            </a:br>
            <a:r>
              <a:rPr lang="en-US" sz="2400" dirty="0"/>
              <a:t>Manitoba</a:t>
            </a:r>
          </a:p>
        </p:txBody>
      </p:sp>
      <p:pic>
        <p:nvPicPr>
          <p:cNvPr id="6" name="Content Placeholder 5" descr="Graphical user interface&#10;&#10;Description automatically generated">
            <a:extLst>
              <a:ext uri="{FF2B5EF4-FFF2-40B4-BE49-F238E27FC236}">
                <a16:creationId xmlns:a16="http://schemas.microsoft.com/office/drawing/2014/main" id="{42842D7C-AF63-05C1-B56E-926550739CCC}"/>
              </a:ext>
            </a:extLst>
          </p:cNvPr>
          <p:cNvPicPr>
            <a:picLocks noGrp="1" noChangeAspect="1"/>
          </p:cNvPicPr>
          <p:nvPr>
            <p:ph idx="1"/>
          </p:nvPr>
        </p:nvPicPr>
        <p:blipFill>
          <a:blip r:embed="rId2"/>
          <a:stretch>
            <a:fillRect/>
          </a:stretch>
        </p:blipFill>
        <p:spPr>
          <a:xfrm>
            <a:off x="0" y="2523296"/>
            <a:ext cx="6578593" cy="2357329"/>
          </a:xfrm>
        </p:spPr>
      </p:pic>
      <p:pic>
        <p:nvPicPr>
          <p:cNvPr id="8" name="Content Placeholder 7" descr="Diagram&#10;&#10;Description automatically generated">
            <a:extLst>
              <a:ext uri="{FF2B5EF4-FFF2-40B4-BE49-F238E27FC236}">
                <a16:creationId xmlns:a16="http://schemas.microsoft.com/office/drawing/2014/main" id="{60855AFB-57E6-F09A-E5D9-27BF6F9B1638}"/>
              </a:ext>
            </a:extLst>
          </p:cNvPr>
          <p:cNvPicPr>
            <a:picLocks noGrp="1" noChangeAspect="1"/>
          </p:cNvPicPr>
          <p:nvPr>
            <p:ph sz="quarter" idx="13"/>
          </p:nvPr>
        </p:nvPicPr>
        <p:blipFill>
          <a:blip r:embed="rId3"/>
          <a:stretch>
            <a:fillRect/>
          </a:stretch>
        </p:blipFill>
        <p:spPr>
          <a:xfrm>
            <a:off x="2926859" y="212650"/>
            <a:ext cx="6217142" cy="2357329"/>
          </a:xfrm>
        </p:spPr>
      </p:pic>
      <p:sp>
        <p:nvSpPr>
          <p:cNvPr id="9" name="TextBox 8">
            <a:extLst>
              <a:ext uri="{FF2B5EF4-FFF2-40B4-BE49-F238E27FC236}">
                <a16:creationId xmlns:a16="http://schemas.microsoft.com/office/drawing/2014/main" id="{6F1F2303-574C-ECC1-73A7-38E2FBC1CD0E}"/>
              </a:ext>
            </a:extLst>
          </p:cNvPr>
          <p:cNvSpPr txBox="1"/>
          <p:nvPr/>
        </p:nvSpPr>
        <p:spPr>
          <a:xfrm>
            <a:off x="308344" y="4817919"/>
            <a:ext cx="4342856" cy="307777"/>
          </a:xfrm>
          <a:prstGeom prst="rect">
            <a:avLst/>
          </a:prstGeom>
          <a:noFill/>
        </p:spPr>
        <p:txBody>
          <a:bodyPr wrap="none" rtlCol="0">
            <a:spAutoFit/>
          </a:bodyPr>
          <a:lstStyle/>
          <a:p>
            <a:r>
              <a:rPr lang="en-US" dirty="0"/>
              <a:t>https://newatlas.com/energy/snow-lake-lithium-mine/</a:t>
            </a:r>
          </a:p>
        </p:txBody>
      </p:sp>
    </p:spTree>
    <p:extLst>
      <p:ext uri="{BB962C8B-B14F-4D97-AF65-F5344CB8AC3E}">
        <p14:creationId xmlns:p14="http://schemas.microsoft.com/office/powerpoint/2010/main" val="107286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49128"/>
            <a:ext cx="4177409" cy="3781830"/>
          </a:xfrm>
        </p:spPr>
        <p:txBody>
          <a:bodyPr>
            <a:normAutofit fontScale="92500" lnSpcReduction="20000"/>
          </a:bodyPr>
          <a:lstStyle/>
          <a:p>
            <a:r>
              <a:rPr lang="en-US" dirty="0"/>
              <a:t>Many motivations / challenges</a:t>
            </a:r>
          </a:p>
          <a:p>
            <a:r>
              <a:rPr lang="en-US" dirty="0"/>
              <a:t>Solutions require diverse team: Sustainability, engineering, aviation</a:t>
            </a:r>
          </a:p>
          <a:p>
            <a:r>
              <a:rPr lang="en-US" dirty="0"/>
              <a:t>Future pathways</a:t>
            </a:r>
          </a:p>
          <a:p>
            <a:pPr lvl="1"/>
            <a:r>
              <a:rPr lang="en-US" dirty="0"/>
              <a:t>SAF</a:t>
            </a:r>
          </a:p>
          <a:p>
            <a:pPr lvl="1"/>
            <a:r>
              <a:rPr lang="en-US" dirty="0" err="1"/>
              <a:t>Hydrgen</a:t>
            </a:r>
            <a:endParaRPr lang="en-US" dirty="0"/>
          </a:p>
          <a:p>
            <a:pPr lvl="1"/>
            <a:r>
              <a:rPr lang="en-US" dirty="0"/>
              <a:t>Electric</a:t>
            </a:r>
          </a:p>
          <a:p>
            <a:pPr lvl="1"/>
            <a:r>
              <a:rPr lang="en-US" dirty="0"/>
              <a:t>Hybrid</a:t>
            </a:r>
          </a:p>
          <a:p>
            <a:r>
              <a:rPr lang="en-US" dirty="0"/>
              <a:t>Velis e-plane future</a:t>
            </a:r>
          </a:p>
          <a:p>
            <a:pPr lvl="1"/>
            <a:r>
              <a:rPr lang="en-US" dirty="0"/>
              <a:t>US aviation media: </a:t>
            </a:r>
            <a:r>
              <a:rPr lang="en-US" dirty="0" err="1"/>
              <a:t>eplane</a:t>
            </a:r>
            <a:r>
              <a:rPr lang="en-US" dirty="0"/>
              <a:t> “cool, but not for the US market”</a:t>
            </a:r>
          </a:p>
          <a:p>
            <a:pPr lvl="1"/>
            <a:r>
              <a:rPr lang="en-US" dirty="0"/>
              <a:t>Dutch flight school: &gt;80% electric PPL time</a:t>
            </a:r>
          </a:p>
          <a:p>
            <a:pPr lvl="1"/>
            <a:r>
              <a:rPr lang="en-US" dirty="0"/>
              <a:t>Canada: ??</a:t>
            </a:r>
          </a:p>
        </p:txBody>
      </p:sp>
      <p:sp>
        <p:nvSpPr>
          <p:cNvPr id="4" name="Dikdörtgen 3"/>
          <p:cNvSpPr/>
          <p:nvPr/>
        </p:nvSpPr>
        <p:spPr>
          <a:xfrm>
            <a:off x="1017875" y="203171"/>
            <a:ext cx="6326841" cy="560510"/>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solidFill>
                <a:schemeClr val="accent2"/>
              </a:solidFill>
            </a:endParaRPr>
          </a:p>
        </p:txBody>
      </p:sp>
      <p:sp>
        <p:nvSpPr>
          <p:cNvPr id="5" name="Metin kutusu 4"/>
          <p:cNvSpPr txBox="1"/>
          <p:nvPr/>
        </p:nvSpPr>
        <p:spPr>
          <a:xfrm>
            <a:off x="748369" y="212542"/>
            <a:ext cx="5314949" cy="461665"/>
          </a:xfrm>
          <a:prstGeom prst="rect">
            <a:avLst/>
          </a:prstGeom>
          <a:noFill/>
        </p:spPr>
        <p:txBody>
          <a:bodyPr wrap="square" rtlCol="0">
            <a:spAutoFit/>
          </a:bodyPr>
          <a:lstStyle/>
          <a:p>
            <a:pPr algn="ctr"/>
            <a:r>
              <a:rPr lang="en-US" sz="2400" dirty="0">
                <a:solidFill>
                  <a:schemeClr val="bg1"/>
                </a:solidFill>
              </a:rPr>
              <a:t>Conclusion</a:t>
            </a:r>
            <a:endParaRPr lang="tr-TR" sz="2700" dirty="0">
              <a:solidFill>
                <a:schemeClr val="bg1"/>
              </a:solidFill>
            </a:endParaRPr>
          </a:p>
        </p:txBody>
      </p:sp>
      <p:sp>
        <p:nvSpPr>
          <p:cNvPr id="15" name="Metin kutusu 14"/>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3" name="Picture 12">
            <a:extLst>
              <a:ext uri="{FF2B5EF4-FFF2-40B4-BE49-F238E27FC236}">
                <a16:creationId xmlns:a16="http://schemas.microsoft.com/office/drawing/2014/main" id="{879F9DB6-CB7E-48D7-8A2C-05F9EABEF2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3318" y="0"/>
            <a:ext cx="3080682" cy="834264"/>
          </a:xfrm>
          <a:prstGeom prst="rect">
            <a:avLst/>
          </a:prstGeom>
          <a:noFill/>
          <a:ln>
            <a:noFill/>
          </a:ln>
        </p:spPr>
      </p:pic>
      <p:sp>
        <p:nvSpPr>
          <p:cNvPr id="17" name="Footer Placeholder 3">
            <a:extLst>
              <a:ext uri="{FF2B5EF4-FFF2-40B4-BE49-F238E27FC236}">
                <a16:creationId xmlns:a16="http://schemas.microsoft.com/office/drawing/2014/main" id="{024A36C5-D790-48A0-9CF4-280EB5E55626}"/>
              </a:ext>
            </a:extLst>
          </p:cNvPr>
          <p:cNvSpPr txBox="1">
            <a:spLocks/>
          </p:cNvSpPr>
          <p:nvPr/>
        </p:nvSpPr>
        <p:spPr>
          <a:xfrm>
            <a:off x="3167307" y="4872077"/>
            <a:ext cx="4177409" cy="117761"/>
          </a:xfrm>
          <a:prstGeom prst="rect">
            <a:avLst/>
          </a:prstGeom>
        </p:spPr>
        <p:txBody>
          <a:bodyPr vert="horz" lIns="68580" tIns="34290" rIns="68580" bIns="342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Source: Lee et al. 2021 https://ourworldindata.org/co2-emissions-from-aviation</a:t>
            </a:r>
          </a:p>
        </p:txBody>
      </p:sp>
      <p:pic>
        <p:nvPicPr>
          <p:cNvPr id="2" name="Content Placeholder 6" descr="Chart, line chart&#10;&#10;Description automatically generated">
            <a:extLst>
              <a:ext uri="{FF2B5EF4-FFF2-40B4-BE49-F238E27FC236}">
                <a16:creationId xmlns:a16="http://schemas.microsoft.com/office/drawing/2014/main" id="{BA2D51C6-C7DC-64D2-F5B4-CD126F63B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409" y="966852"/>
            <a:ext cx="4930579" cy="3653392"/>
          </a:xfrm>
          <a:prstGeom prst="rect">
            <a:avLst/>
          </a:prstGeom>
        </p:spPr>
      </p:pic>
    </p:spTree>
    <p:extLst>
      <p:ext uri="{BB962C8B-B14F-4D97-AF65-F5344CB8AC3E}">
        <p14:creationId xmlns:p14="http://schemas.microsoft.com/office/powerpoint/2010/main" val="369376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FE58-FFEE-E061-1281-C29D9E3E01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D728E2-F703-3A34-1E7D-F114AE80A79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D2681AD-8928-4B0C-AE57-58CBEE211F75}"/>
              </a:ext>
            </a:extLst>
          </p:cNvPr>
          <p:cNvPicPr>
            <a:picLocks noChangeAspect="1"/>
          </p:cNvPicPr>
          <p:nvPr/>
        </p:nvPicPr>
        <p:blipFill>
          <a:blip r:embed="rId2"/>
          <a:stretch>
            <a:fillRect/>
          </a:stretch>
        </p:blipFill>
        <p:spPr>
          <a:xfrm>
            <a:off x="0" y="159750"/>
            <a:ext cx="9144000" cy="4824000"/>
          </a:xfrm>
          <a:prstGeom prst="rect">
            <a:avLst/>
          </a:prstGeom>
        </p:spPr>
      </p:pic>
    </p:spTree>
    <p:extLst>
      <p:ext uri="{BB962C8B-B14F-4D97-AF65-F5344CB8AC3E}">
        <p14:creationId xmlns:p14="http://schemas.microsoft.com/office/powerpoint/2010/main" val="28891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D9BD-DAF9-32C8-EC7E-4C9C1E161B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5F153C-401D-63AB-6D8E-B6F1CFBEAD7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675857C-1094-D7E5-4C19-71F525AB61D6}"/>
              </a:ext>
            </a:extLst>
          </p:cNvPr>
          <p:cNvPicPr>
            <a:picLocks noChangeAspect="1"/>
          </p:cNvPicPr>
          <p:nvPr/>
        </p:nvPicPr>
        <p:blipFill>
          <a:blip r:embed="rId2"/>
          <a:stretch>
            <a:fillRect/>
          </a:stretch>
        </p:blipFill>
        <p:spPr>
          <a:xfrm>
            <a:off x="989440" y="325580"/>
            <a:ext cx="6711571" cy="4817919"/>
          </a:xfrm>
          <a:prstGeom prst="rect">
            <a:avLst/>
          </a:prstGeom>
        </p:spPr>
      </p:pic>
    </p:spTree>
    <p:extLst>
      <p:ext uri="{BB962C8B-B14F-4D97-AF65-F5344CB8AC3E}">
        <p14:creationId xmlns:p14="http://schemas.microsoft.com/office/powerpoint/2010/main" val="216166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123D-6F99-491F-E098-FBE7782759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8E669D-8DE0-0523-ADB6-160B8D71C81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9E9CA563-4803-8F91-92B1-026AF8FBA587}"/>
              </a:ext>
            </a:extLst>
          </p:cNvPr>
          <p:cNvPicPr>
            <a:picLocks noChangeAspect="1"/>
          </p:cNvPicPr>
          <p:nvPr/>
        </p:nvPicPr>
        <p:blipFill>
          <a:blip r:embed="rId2"/>
          <a:stretch>
            <a:fillRect/>
          </a:stretch>
        </p:blipFill>
        <p:spPr>
          <a:xfrm>
            <a:off x="26322" y="274662"/>
            <a:ext cx="8126157" cy="4868837"/>
          </a:xfrm>
          <a:prstGeom prst="rect">
            <a:avLst/>
          </a:prstGeom>
        </p:spPr>
      </p:pic>
    </p:spTree>
    <p:extLst>
      <p:ext uri="{BB962C8B-B14F-4D97-AF65-F5344CB8AC3E}">
        <p14:creationId xmlns:p14="http://schemas.microsoft.com/office/powerpoint/2010/main" val="86994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2CAE-4511-B0C8-DAE8-438AEC94664A}"/>
              </a:ext>
            </a:extLst>
          </p:cNvPr>
          <p:cNvSpPr>
            <a:spLocks noGrp="1"/>
          </p:cNvSpPr>
          <p:nvPr>
            <p:ph type="title"/>
          </p:nvPr>
        </p:nvSpPr>
        <p:spPr>
          <a:xfrm>
            <a:off x="8108413" y="325581"/>
            <a:ext cx="1035586" cy="672000"/>
          </a:xfrm>
        </p:spPr>
        <p:txBody>
          <a:bodyPr>
            <a:noAutofit/>
          </a:bodyPr>
          <a:lstStyle/>
          <a:p>
            <a:r>
              <a:rPr lang="en-US" sz="2400" dirty="0" err="1"/>
              <a:t>ZEROe</a:t>
            </a:r>
            <a:r>
              <a:rPr lang="en-US" sz="2400" dirty="0"/>
              <a:t> Airbus</a:t>
            </a:r>
          </a:p>
        </p:txBody>
      </p:sp>
      <p:sp>
        <p:nvSpPr>
          <p:cNvPr id="3" name="Content Placeholder 2">
            <a:extLst>
              <a:ext uri="{FF2B5EF4-FFF2-40B4-BE49-F238E27FC236}">
                <a16:creationId xmlns:a16="http://schemas.microsoft.com/office/drawing/2014/main" id="{90D55F40-4120-8C6B-CD2E-89BDC6F5685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1E0247E-2943-508D-EFB1-4BA7C9BAAE09}"/>
              </a:ext>
            </a:extLst>
          </p:cNvPr>
          <p:cNvPicPr>
            <a:picLocks noChangeAspect="1"/>
          </p:cNvPicPr>
          <p:nvPr/>
        </p:nvPicPr>
        <p:blipFill>
          <a:blip r:embed="rId2"/>
          <a:stretch>
            <a:fillRect/>
          </a:stretch>
        </p:blipFill>
        <p:spPr>
          <a:xfrm>
            <a:off x="194911" y="325582"/>
            <a:ext cx="7183351" cy="4345824"/>
          </a:xfrm>
          <a:prstGeom prst="rect">
            <a:avLst/>
          </a:prstGeom>
        </p:spPr>
      </p:pic>
    </p:spTree>
    <p:extLst>
      <p:ext uri="{BB962C8B-B14F-4D97-AF65-F5344CB8AC3E}">
        <p14:creationId xmlns:p14="http://schemas.microsoft.com/office/powerpoint/2010/main" val="698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1948" y="1039973"/>
            <a:ext cx="8466125" cy="2972687"/>
          </a:xfrm>
        </p:spPr>
        <p:txBody>
          <a:bodyPr/>
          <a:lstStyle/>
          <a:p>
            <a:pPr>
              <a:buClr>
                <a:schemeClr val="accent1">
                  <a:lumMod val="75000"/>
                </a:schemeClr>
              </a:buClr>
              <a:buFont typeface="Wingdings" panose="05000000000000000000" pitchFamily="2" charset="2"/>
              <a:buChar char="Ø"/>
            </a:pPr>
            <a:r>
              <a:rPr lang="en-US" sz="2400" dirty="0"/>
              <a:t>Table: Average knowledge of e-planes by group </a:t>
            </a:r>
            <a:r>
              <a:rPr lang="en-US" dirty="0"/>
              <a:t>(0-10 scale)</a:t>
            </a:r>
          </a:p>
          <a:p>
            <a:endParaRPr lang="en-US" dirty="0"/>
          </a:p>
        </p:txBody>
      </p:sp>
      <p:sp>
        <p:nvSpPr>
          <p:cNvPr id="4" name="Dikdörtgen 3"/>
          <p:cNvSpPr/>
          <p:nvPr/>
        </p:nvSpPr>
        <p:spPr>
          <a:xfrm>
            <a:off x="1976718" y="237392"/>
            <a:ext cx="5665996" cy="560510"/>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p>
        </p:txBody>
      </p:sp>
      <p:sp>
        <p:nvSpPr>
          <p:cNvPr id="5" name="Metin kutusu 4"/>
          <p:cNvSpPr txBox="1"/>
          <p:nvPr/>
        </p:nvSpPr>
        <p:spPr>
          <a:xfrm>
            <a:off x="1976718" y="211016"/>
            <a:ext cx="4481233" cy="1107996"/>
          </a:xfrm>
          <a:prstGeom prst="rect">
            <a:avLst/>
          </a:prstGeom>
          <a:noFill/>
        </p:spPr>
        <p:txBody>
          <a:bodyPr wrap="square" rtlCol="0">
            <a:spAutoFit/>
          </a:bodyPr>
          <a:lstStyle/>
          <a:p>
            <a:pPr algn="ctr"/>
            <a:r>
              <a:rPr lang="tr-TR" sz="3300" dirty="0">
                <a:solidFill>
                  <a:schemeClr val="bg1"/>
                </a:solidFill>
              </a:rPr>
              <a:t>RESULTS</a:t>
            </a:r>
            <a:r>
              <a:rPr lang="en-US" sz="3300" dirty="0">
                <a:solidFill>
                  <a:schemeClr val="bg1"/>
                </a:solidFill>
              </a:rPr>
              <a:t>: KNOWLEDGE</a:t>
            </a:r>
            <a:endParaRPr lang="tr-TR" sz="3300" dirty="0">
              <a:solidFill>
                <a:schemeClr val="bg1"/>
              </a:solidFill>
            </a:endParaRPr>
          </a:p>
        </p:txBody>
      </p:sp>
      <p:graphicFrame>
        <p:nvGraphicFramePr>
          <p:cNvPr id="2" name="Tablo 1"/>
          <p:cNvGraphicFramePr>
            <a:graphicFrameLocks noGrp="1"/>
          </p:cNvGraphicFramePr>
          <p:nvPr/>
        </p:nvGraphicFramePr>
        <p:xfrm>
          <a:off x="1385521" y="3098311"/>
          <a:ext cx="6096000" cy="139065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8130">
                <a:tc>
                  <a:txBody>
                    <a:bodyPr/>
                    <a:lstStyle/>
                    <a:p>
                      <a:r>
                        <a:rPr lang="tr-TR" sz="1100" dirty="0" err="1"/>
                        <a:t>Parameter</a:t>
                      </a:r>
                      <a:r>
                        <a:rPr lang="tr-TR" sz="1100" dirty="0"/>
                        <a:t> </a:t>
                      </a:r>
                    </a:p>
                  </a:txBody>
                  <a:tcPr marL="68580" marR="68580" marT="34290" marB="34290"/>
                </a:tc>
                <a:tc>
                  <a:txBody>
                    <a:bodyPr/>
                    <a:lstStyle/>
                    <a:p>
                      <a:r>
                        <a:rPr lang="tr-TR" sz="1100" dirty="0"/>
                        <a:t>Value 1</a:t>
                      </a:r>
                    </a:p>
                  </a:txBody>
                  <a:tcPr marL="68580" marR="68580" marT="34290" marB="34290"/>
                </a:tc>
                <a:tc>
                  <a:txBody>
                    <a:bodyPr/>
                    <a:lstStyle/>
                    <a:p>
                      <a:r>
                        <a:rPr lang="tr-TR" sz="1100" dirty="0"/>
                        <a:t>Value 2</a:t>
                      </a:r>
                    </a:p>
                  </a:txBody>
                  <a:tcPr marL="68580" marR="68580" marT="34290" marB="34290"/>
                </a:tc>
                <a:extLst>
                  <a:ext uri="{0D108BD9-81ED-4DB2-BD59-A6C34878D82A}">
                    <a16:rowId xmlns:a16="http://schemas.microsoft.com/office/drawing/2014/main" val="10000"/>
                  </a:ext>
                </a:extLst>
              </a:tr>
              <a:tr h="278130">
                <a:tc>
                  <a:txBody>
                    <a:bodyPr/>
                    <a:lstStyle/>
                    <a:p>
                      <a:r>
                        <a:rPr lang="tr-TR" sz="1100" dirty="0"/>
                        <a:t>X</a:t>
                      </a:r>
                    </a:p>
                  </a:txBody>
                  <a:tcPr marL="68580" marR="68580" marT="34290" marB="34290"/>
                </a:tc>
                <a:tc>
                  <a:txBody>
                    <a:bodyPr/>
                    <a:lstStyle/>
                    <a:p>
                      <a:r>
                        <a:rPr lang="tr-TR" sz="1100" dirty="0"/>
                        <a:t>0</a:t>
                      </a:r>
                    </a:p>
                  </a:txBody>
                  <a:tcPr marL="68580" marR="68580" marT="34290" marB="34290"/>
                </a:tc>
                <a:tc>
                  <a:txBody>
                    <a:bodyPr/>
                    <a:lstStyle/>
                    <a:p>
                      <a:r>
                        <a:rPr lang="tr-TR" sz="1100" dirty="0"/>
                        <a:t>4</a:t>
                      </a:r>
                    </a:p>
                  </a:txBody>
                  <a:tcPr marL="68580" marR="68580" marT="34290" marB="34290"/>
                </a:tc>
                <a:extLst>
                  <a:ext uri="{0D108BD9-81ED-4DB2-BD59-A6C34878D82A}">
                    <a16:rowId xmlns:a16="http://schemas.microsoft.com/office/drawing/2014/main" val="10001"/>
                  </a:ext>
                </a:extLst>
              </a:tr>
              <a:tr h="278130">
                <a:tc>
                  <a:txBody>
                    <a:bodyPr/>
                    <a:lstStyle/>
                    <a:p>
                      <a:r>
                        <a:rPr lang="tr-TR" sz="1100" dirty="0"/>
                        <a:t>Y</a:t>
                      </a:r>
                    </a:p>
                  </a:txBody>
                  <a:tcPr marL="68580" marR="68580" marT="34290" marB="34290"/>
                </a:tc>
                <a:tc>
                  <a:txBody>
                    <a:bodyPr/>
                    <a:lstStyle/>
                    <a:p>
                      <a:r>
                        <a:rPr lang="tr-TR" sz="1100" dirty="0"/>
                        <a:t>1</a:t>
                      </a:r>
                    </a:p>
                  </a:txBody>
                  <a:tcPr marL="68580" marR="68580" marT="34290" marB="34290"/>
                </a:tc>
                <a:tc>
                  <a:txBody>
                    <a:bodyPr/>
                    <a:lstStyle/>
                    <a:p>
                      <a:r>
                        <a:rPr lang="tr-TR" sz="1100" dirty="0"/>
                        <a:t>5</a:t>
                      </a:r>
                    </a:p>
                  </a:txBody>
                  <a:tcPr marL="68580" marR="68580" marT="34290" marB="34290"/>
                </a:tc>
                <a:extLst>
                  <a:ext uri="{0D108BD9-81ED-4DB2-BD59-A6C34878D82A}">
                    <a16:rowId xmlns:a16="http://schemas.microsoft.com/office/drawing/2014/main" val="10002"/>
                  </a:ext>
                </a:extLst>
              </a:tr>
              <a:tr h="278130">
                <a:tc>
                  <a:txBody>
                    <a:bodyPr/>
                    <a:lstStyle/>
                    <a:p>
                      <a:r>
                        <a:rPr lang="tr-TR" sz="1100" dirty="0"/>
                        <a:t>Z</a:t>
                      </a:r>
                    </a:p>
                  </a:txBody>
                  <a:tcPr marL="68580" marR="68580" marT="34290" marB="34290"/>
                </a:tc>
                <a:tc>
                  <a:txBody>
                    <a:bodyPr/>
                    <a:lstStyle/>
                    <a:p>
                      <a:r>
                        <a:rPr lang="tr-TR" sz="1100" dirty="0"/>
                        <a:t>2</a:t>
                      </a:r>
                    </a:p>
                  </a:txBody>
                  <a:tcPr marL="68580" marR="68580" marT="34290" marB="34290"/>
                </a:tc>
                <a:tc>
                  <a:txBody>
                    <a:bodyPr/>
                    <a:lstStyle/>
                    <a:p>
                      <a:r>
                        <a:rPr lang="tr-TR" sz="1100" dirty="0"/>
                        <a:t>6</a:t>
                      </a:r>
                    </a:p>
                  </a:txBody>
                  <a:tcPr marL="68580" marR="68580" marT="34290" marB="34290"/>
                </a:tc>
                <a:extLst>
                  <a:ext uri="{0D108BD9-81ED-4DB2-BD59-A6C34878D82A}">
                    <a16:rowId xmlns:a16="http://schemas.microsoft.com/office/drawing/2014/main" val="10003"/>
                  </a:ext>
                </a:extLst>
              </a:tr>
              <a:tr h="278130">
                <a:tc>
                  <a:txBody>
                    <a:bodyPr/>
                    <a:lstStyle/>
                    <a:p>
                      <a:r>
                        <a:rPr lang="tr-TR" sz="1100" dirty="0"/>
                        <a:t>W</a:t>
                      </a:r>
                    </a:p>
                  </a:txBody>
                  <a:tcPr marL="68580" marR="68580" marT="34290" marB="34290"/>
                </a:tc>
                <a:tc>
                  <a:txBody>
                    <a:bodyPr/>
                    <a:lstStyle/>
                    <a:p>
                      <a:r>
                        <a:rPr lang="tr-TR" sz="1100" dirty="0"/>
                        <a:t>3</a:t>
                      </a:r>
                    </a:p>
                  </a:txBody>
                  <a:tcPr marL="68580" marR="68580" marT="34290" marB="34290"/>
                </a:tc>
                <a:tc>
                  <a:txBody>
                    <a:bodyPr/>
                    <a:lstStyle/>
                    <a:p>
                      <a:r>
                        <a:rPr lang="tr-TR" sz="1100" dirty="0"/>
                        <a:t>7</a:t>
                      </a:r>
                    </a:p>
                  </a:txBody>
                  <a:tcPr marL="68580" marR="68580" marT="34290" marB="34290"/>
                </a:tc>
                <a:extLst>
                  <a:ext uri="{0D108BD9-81ED-4DB2-BD59-A6C34878D82A}">
                    <a16:rowId xmlns:a16="http://schemas.microsoft.com/office/drawing/2014/main" val="10004"/>
                  </a:ext>
                </a:extLst>
              </a:tr>
            </a:tbl>
          </a:graphicData>
        </a:graphic>
      </p:graphicFrame>
      <p:sp>
        <p:nvSpPr>
          <p:cNvPr id="10" name="Metin kutusu 9"/>
          <p:cNvSpPr txBox="1"/>
          <p:nvPr/>
        </p:nvSpPr>
        <p:spPr>
          <a:xfrm>
            <a:off x="3398227" y="2670664"/>
            <a:ext cx="2347547" cy="253916"/>
          </a:xfrm>
          <a:prstGeom prst="rect">
            <a:avLst/>
          </a:prstGeom>
          <a:noFill/>
        </p:spPr>
        <p:txBody>
          <a:bodyPr wrap="square" rtlCol="0">
            <a:spAutoFit/>
          </a:bodyPr>
          <a:lstStyle/>
          <a:p>
            <a:pPr algn="ctr"/>
            <a:r>
              <a:rPr lang="tr-TR" sz="1050" dirty="0" err="1"/>
              <a:t>Table</a:t>
            </a:r>
            <a:r>
              <a:rPr lang="tr-TR" sz="1050" dirty="0"/>
              <a:t> 1. </a:t>
            </a:r>
            <a:r>
              <a:rPr lang="tr-TR" sz="1050" dirty="0" err="1"/>
              <a:t>Sample</a:t>
            </a:r>
            <a:r>
              <a:rPr lang="tr-TR" sz="1050" dirty="0"/>
              <a:t> </a:t>
            </a:r>
            <a:r>
              <a:rPr lang="tr-TR" sz="1050" dirty="0" err="1"/>
              <a:t>results</a:t>
            </a:r>
            <a:r>
              <a:rPr lang="tr-TR" sz="1050" dirty="0"/>
              <a:t> of </a:t>
            </a:r>
            <a:r>
              <a:rPr lang="tr-TR" sz="1050" dirty="0" err="1"/>
              <a:t>study</a:t>
            </a:r>
            <a:r>
              <a:rPr lang="tr-TR" sz="1050" dirty="0"/>
              <a:t> </a:t>
            </a:r>
          </a:p>
        </p:txBody>
      </p:sp>
      <p:sp>
        <p:nvSpPr>
          <p:cNvPr id="11" name="Veri Yer Tutucusu 10"/>
          <p:cNvSpPr>
            <a:spLocks noGrp="1"/>
          </p:cNvSpPr>
          <p:nvPr>
            <p:ph type="dt" sz="half" idx="10"/>
          </p:nvPr>
        </p:nvSpPr>
        <p:spPr/>
        <p:txBody>
          <a:bodyPr/>
          <a:lstStyle/>
          <a:p>
            <a:pPr algn="ctr"/>
            <a:r>
              <a:rPr lang="en-US"/>
              <a:t>16.12.2021</a:t>
            </a:r>
            <a:endParaRPr lang="tr-TR" dirty="0"/>
          </a:p>
        </p:txBody>
      </p:sp>
      <p:sp>
        <p:nvSpPr>
          <p:cNvPr id="17" name="Metin kutusu 16">
            <a:extLst>
              <a:ext uri="{FF2B5EF4-FFF2-40B4-BE49-F238E27FC236}">
                <a16:creationId xmlns:a16="http://schemas.microsoft.com/office/drawing/2014/main" id="{50D7062A-5EB3-4490-A403-77E2BEE6776C}"/>
              </a:ext>
            </a:extLst>
          </p:cNvPr>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5" name="Picture 14">
            <a:extLst>
              <a:ext uri="{FF2B5EF4-FFF2-40B4-BE49-F238E27FC236}">
                <a16:creationId xmlns:a16="http://schemas.microsoft.com/office/drawing/2014/main" id="{224281B6-FDC6-46FD-8C78-41E40B1A59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graphicFrame>
        <p:nvGraphicFramePr>
          <p:cNvPr id="6" name="Table 5">
            <a:extLst>
              <a:ext uri="{FF2B5EF4-FFF2-40B4-BE49-F238E27FC236}">
                <a16:creationId xmlns:a16="http://schemas.microsoft.com/office/drawing/2014/main" id="{A33515B0-564F-4FEB-BCF1-541B8AABEC77}"/>
              </a:ext>
            </a:extLst>
          </p:cNvPr>
          <p:cNvGraphicFramePr>
            <a:graphicFrameLocks noGrp="1"/>
          </p:cNvGraphicFramePr>
          <p:nvPr/>
        </p:nvGraphicFramePr>
        <p:xfrm>
          <a:off x="122549" y="1510964"/>
          <a:ext cx="8882341" cy="3087430"/>
        </p:xfrm>
        <a:graphic>
          <a:graphicData uri="http://schemas.openxmlformats.org/drawingml/2006/table">
            <a:tbl>
              <a:tblPr>
                <a:tableStyleId>{5C22544A-7EE6-4342-B048-85BDC9FD1C3A}</a:tableStyleId>
              </a:tblPr>
              <a:tblGrid>
                <a:gridCol w="1329179">
                  <a:extLst>
                    <a:ext uri="{9D8B030D-6E8A-4147-A177-3AD203B41FA5}">
                      <a16:colId xmlns:a16="http://schemas.microsoft.com/office/drawing/2014/main" val="1428279439"/>
                    </a:ext>
                  </a:extLst>
                </a:gridCol>
                <a:gridCol w="991066">
                  <a:extLst>
                    <a:ext uri="{9D8B030D-6E8A-4147-A177-3AD203B41FA5}">
                      <a16:colId xmlns:a16="http://schemas.microsoft.com/office/drawing/2014/main" val="3767230143"/>
                    </a:ext>
                  </a:extLst>
                </a:gridCol>
                <a:gridCol w="1305932">
                  <a:extLst>
                    <a:ext uri="{9D8B030D-6E8A-4147-A177-3AD203B41FA5}">
                      <a16:colId xmlns:a16="http://schemas.microsoft.com/office/drawing/2014/main" val="2568810064"/>
                    </a:ext>
                  </a:extLst>
                </a:gridCol>
                <a:gridCol w="1676840">
                  <a:extLst>
                    <a:ext uri="{9D8B030D-6E8A-4147-A177-3AD203B41FA5}">
                      <a16:colId xmlns:a16="http://schemas.microsoft.com/office/drawing/2014/main" val="3188547321"/>
                    </a:ext>
                  </a:extLst>
                </a:gridCol>
                <a:gridCol w="1789662">
                  <a:extLst>
                    <a:ext uri="{9D8B030D-6E8A-4147-A177-3AD203B41FA5}">
                      <a16:colId xmlns:a16="http://schemas.microsoft.com/office/drawing/2014/main" val="3825160187"/>
                    </a:ext>
                  </a:extLst>
                </a:gridCol>
                <a:gridCol w="1789662">
                  <a:extLst>
                    <a:ext uri="{9D8B030D-6E8A-4147-A177-3AD203B41FA5}">
                      <a16:colId xmlns:a16="http://schemas.microsoft.com/office/drawing/2014/main" val="242210916"/>
                    </a:ext>
                  </a:extLst>
                </a:gridCol>
              </a:tblGrid>
              <a:tr h="394040">
                <a:tc gridSpan="3">
                  <a:txBody>
                    <a:bodyPr/>
                    <a:lstStyle/>
                    <a:p>
                      <a:pPr algn="l" fontAlgn="b"/>
                      <a:endParaRPr lang="en-US" sz="2100" b="0" i="0" u="none" strike="noStrike" dirty="0">
                        <a:solidFill>
                          <a:srgbClr val="000000"/>
                        </a:solidFill>
                        <a:effectLst/>
                        <a:latin typeface="Calibri" panose="020F0502020204030204" pitchFamily="34" charset="0"/>
                      </a:endParaRPr>
                    </a:p>
                  </a:txBody>
                  <a:tcPr marL="4763" marR="4763" marT="4763" marB="0" anchor="b"/>
                </a:tc>
                <a:tc hMerge="1">
                  <a:txBody>
                    <a:bodyPr/>
                    <a:lstStyle/>
                    <a:p>
                      <a:endParaRPr lang="en-US"/>
                    </a:p>
                  </a:txBody>
                  <a:tcPr/>
                </a:tc>
                <a:tc hMerge="1">
                  <a:txBody>
                    <a:bodyPr/>
                    <a:lstStyle/>
                    <a:p>
                      <a:endParaRPr lang="en-US"/>
                    </a:p>
                  </a:txBody>
                  <a:tcPr/>
                </a:tc>
                <a:tc>
                  <a:txBody>
                    <a:bodyPr/>
                    <a:lstStyle/>
                    <a:p>
                      <a:pPr algn="l" fontAlgn="b"/>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2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9695071"/>
                  </a:ext>
                </a:extLst>
              </a:tr>
              <a:tr h="357429">
                <a:tc>
                  <a:txBody>
                    <a:bodyPr/>
                    <a:lstStyle/>
                    <a:p>
                      <a:pPr algn="ctr" fontAlgn="b"/>
                      <a:endParaRPr lang="en-US" sz="2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All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a:effectLst/>
                        </a:rPr>
                        <a:t>Student</a:t>
                      </a:r>
                      <a:endParaRPr lang="en-US" sz="2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a:effectLst/>
                        </a:rPr>
                        <a:t>Instructor</a:t>
                      </a:r>
                      <a:endParaRPr lang="en-US" sz="2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a:effectLst/>
                        </a:rPr>
                        <a:t>Manager</a:t>
                      </a:r>
                      <a:endParaRPr lang="en-US" sz="24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other</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25061969"/>
                  </a:ext>
                </a:extLst>
              </a:tr>
              <a:tr h="316844">
                <a:tc>
                  <a:txBody>
                    <a:bodyPr/>
                    <a:lstStyle/>
                    <a:p>
                      <a:pPr algn="l" fontAlgn="b"/>
                      <a:r>
                        <a:rPr lang="en-US" sz="2400" b="1" u="none" strike="noStrike" dirty="0">
                          <a:effectLst/>
                        </a:rPr>
                        <a:t>General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950265908"/>
                  </a:ext>
                </a:extLst>
              </a:tr>
              <a:tr h="394040">
                <a:tc>
                  <a:txBody>
                    <a:bodyPr/>
                    <a:lstStyle/>
                    <a:p>
                      <a:pPr algn="l"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3.7</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highlight>
                            <a:srgbClr val="00FFFF"/>
                          </a:highlight>
                        </a:rPr>
                        <a:t>3.3</a:t>
                      </a:r>
                      <a:endParaRPr lang="en-US" sz="2400" b="0" i="0" u="none" strike="noStrike" dirty="0">
                        <a:solidFill>
                          <a:srgbClr val="000000"/>
                        </a:solidFill>
                        <a:effectLst/>
                        <a:highlight>
                          <a:srgbClr val="00FFFF"/>
                        </a:highlight>
                        <a:latin typeface="Calibri" panose="020F0502020204030204" pitchFamily="34" charset="0"/>
                      </a:endParaRPr>
                    </a:p>
                  </a:txBody>
                  <a:tcPr marL="4763" marR="4763" marT="4763" marB="0" anchor="b"/>
                </a:tc>
                <a:tc>
                  <a:txBody>
                    <a:bodyPr/>
                    <a:lstStyle/>
                    <a:p>
                      <a:pPr algn="ctr" fontAlgn="b"/>
                      <a:r>
                        <a:rPr lang="en-US" sz="2400" u="none" strike="noStrike" dirty="0">
                          <a:effectLst/>
                        </a:rPr>
                        <a:t>4.0</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4.7</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highlight>
                            <a:srgbClr val="FFFF00"/>
                          </a:highlight>
                        </a:rPr>
                        <a:t>5.0</a:t>
                      </a:r>
                      <a:endParaRPr lang="en-US" sz="2400" b="0" i="0" u="none" strike="noStrike" dirty="0">
                        <a:solidFill>
                          <a:srgbClr val="000000"/>
                        </a:solidFill>
                        <a:effectLst/>
                        <a:highlight>
                          <a:srgbClr val="FFFF00"/>
                        </a:highlight>
                        <a:latin typeface="Calibri" panose="020F0502020204030204" pitchFamily="34" charset="0"/>
                      </a:endParaRPr>
                    </a:p>
                  </a:txBody>
                  <a:tcPr marL="4763" marR="4763" marT="4763" marB="0" anchor="b"/>
                </a:tc>
                <a:extLst>
                  <a:ext uri="{0D108BD9-81ED-4DB2-BD59-A6C34878D82A}">
                    <a16:rowId xmlns:a16="http://schemas.microsoft.com/office/drawing/2014/main" val="101566436"/>
                  </a:ext>
                </a:extLst>
              </a:tr>
              <a:tr h="394040">
                <a:tc>
                  <a:txBody>
                    <a:bodyPr/>
                    <a:lstStyle/>
                    <a:p>
                      <a:pPr algn="l" fontAlgn="b"/>
                      <a:r>
                        <a:rPr lang="en-US" sz="2100" u="none" strike="noStrike">
                          <a:effectLst/>
                        </a:rPr>
                        <a:t>std dev</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2.8</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2.6</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2.6</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3.7</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2.9</a:t>
                      </a:r>
                      <a:endParaRPr lang="en-US" sz="2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1274111"/>
                  </a:ext>
                </a:extLst>
              </a:tr>
              <a:tr h="376184">
                <a:tc>
                  <a:txBody>
                    <a:bodyPr/>
                    <a:lstStyle/>
                    <a:p>
                      <a:pPr algn="l" fontAlgn="b"/>
                      <a:r>
                        <a:rPr lang="en-US" sz="2400" b="1" u="none" strike="noStrike" dirty="0">
                          <a:effectLst/>
                        </a:rPr>
                        <a:t>Training</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230438934"/>
                  </a:ext>
                </a:extLst>
              </a:tr>
              <a:tr h="394040">
                <a:tc>
                  <a:txBody>
                    <a:bodyPr/>
                    <a:lstStyle/>
                    <a:p>
                      <a:pPr algn="l" fontAlgn="b"/>
                      <a:r>
                        <a:rPr lang="en-US" sz="2400" u="none" strike="noStrike" dirty="0">
                          <a:effectLst/>
                        </a:rPr>
                        <a:t>mean</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3.1</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highlight>
                            <a:srgbClr val="00FFFF"/>
                          </a:highlight>
                        </a:rPr>
                        <a:t>2.7</a:t>
                      </a:r>
                      <a:endParaRPr lang="en-US" sz="2400" b="0" i="0" u="none" strike="noStrike" dirty="0">
                        <a:solidFill>
                          <a:srgbClr val="000000"/>
                        </a:solidFill>
                        <a:effectLst/>
                        <a:highlight>
                          <a:srgbClr val="00FFFF"/>
                        </a:highlight>
                        <a:latin typeface="Calibri" panose="020F0502020204030204" pitchFamily="34" charset="0"/>
                      </a:endParaRPr>
                    </a:p>
                  </a:txBody>
                  <a:tcPr marL="4763" marR="4763" marT="4763" marB="0" anchor="b"/>
                </a:tc>
                <a:tc>
                  <a:txBody>
                    <a:bodyPr/>
                    <a:lstStyle/>
                    <a:p>
                      <a:pPr algn="ctr" fontAlgn="b"/>
                      <a:r>
                        <a:rPr lang="en-US" sz="2400" u="none" strike="noStrike" dirty="0">
                          <a:effectLst/>
                        </a:rPr>
                        <a:t>3.6</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highlight>
                            <a:srgbClr val="FFFF00"/>
                          </a:highlight>
                        </a:rPr>
                        <a:t>4.1</a:t>
                      </a:r>
                      <a:endParaRPr lang="en-US" sz="2400" b="0" i="0" u="none" strike="noStrike" dirty="0">
                        <a:solidFill>
                          <a:srgbClr val="000000"/>
                        </a:solidFill>
                        <a:effectLst/>
                        <a:highlight>
                          <a:srgbClr val="FFFF00"/>
                        </a:highlight>
                        <a:latin typeface="Calibri" panose="020F0502020204030204" pitchFamily="34" charset="0"/>
                      </a:endParaRPr>
                    </a:p>
                  </a:txBody>
                  <a:tcPr marL="4763" marR="4763" marT="4763" marB="0" anchor="b"/>
                </a:tc>
                <a:tc>
                  <a:txBody>
                    <a:bodyPr/>
                    <a:lstStyle/>
                    <a:p>
                      <a:pPr algn="ctr" fontAlgn="b"/>
                      <a:r>
                        <a:rPr lang="en-US" sz="2400" u="none" strike="noStrike" dirty="0">
                          <a:effectLst/>
                        </a:rPr>
                        <a:t>3.7</a:t>
                      </a:r>
                      <a:endParaRPr lang="en-US" sz="2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984925609"/>
                  </a:ext>
                </a:extLst>
              </a:tr>
              <a:tr h="394040">
                <a:tc>
                  <a:txBody>
                    <a:bodyPr/>
                    <a:lstStyle/>
                    <a:p>
                      <a:pPr algn="l" fontAlgn="b"/>
                      <a:r>
                        <a:rPr lang="en-US" sz="2100" u="none" strike="noStrike" dirty="0">
                          <a:effectLst/>
                        </a:rPr>
                        <a:t>std dev</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2.7</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2.5</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2.7</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3.5</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2.8</a:t>
                      </a:r>
                      <a:endParaRPr lang="en-US" sz="2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347131388"/>
                  </a:ext>
                </a:extLst>
              </a:tr>
            </a:tbl>
          </a:graphicData>
        </a:graphic>
      </p:graphicFrame>
    </p:spTree>
    <p:extLst>
      <p:ext uri="{BB962C8B-B14F-4D97-AF65-F5344CB8AC3E}">
        <p14:creationId xmlns:p14="http://schemas.microsoft.com/office/powerpoint/2010/main" val="1889888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5"/>
          <p:cNvPicPr preferRelativeResize="0"/>
          <p:nvPr/>
        </p:nvPicPr>
        <p:blipFill>
          <a:blip r:embed="rId3">
            <a:alphaModFix/>
          </a:blip>
          <a:stretch>
            <a:fillRect/>
          </a:stretch>
        </p:blipFill>
        <p:spPr>
          <a:xfrm>
            <a:off x="851138" y="635450"/>
            <a:ext cx="246818" cy="793725"/>
          </a:xfrm>
          <a:prstGeom prst="rect">
            <a:avLst/>
          </a:prstGeom>
          <a:noFill/>
          <a:ln>
            <a:noFill/>
          </a:ln>
        </p:spPr>
      </p:pic>
      <p:pic>
        <p:nvPicPr>
          <p:cNvPr id="281" name="Google Shape;281;p25"/>
          <p:cNvPicPr preferRelativeResize="0"/>
          <p:nvPr/>
        </p:nvPicPr>
        <p:blipFill>
          <a:blip r:embed="rId4">
            <a:alphaModFix/>
          </a:blip>
          <a:stretch>
            <a:fillRect/>
          </a:stretch>
        </p:blipFill>
        <p:spPr>
          <a:xfrm>
            <a:off x="608963" y="613025"/>
            <a:ext cx="731150" cy="838539"/>
          </a:xfrm>
          <a:prstGeom prst="rect">
            <a:avLst/>
          </a:prstGeom>
          <a:noFill/>
          <a:ln>
            <a:noFill/>
          </a:ln>
        </p:spPr>
      </p:pic>
      <p:sp>
        <p:nvSpPr>
          <p:cNvPr id="282" name="Google Shape;282;p25"/>
          <p:cNvSpPr txBox="1">
            <a:spLocks noGrp="1"/>
          </p:cNvSpPr>
          <p:nvPr>
            <p:ph type="title"/>
          </p:nvPr>
        </p:nvSpPr>
        <p:spPr>
          <a:xfrm>
            <a:off x="1574574" y="690900"/>
            <a:ext cx="3546065" cy="496877"/>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800" dirty="0"/>
              <a:t>N</a:t>
            </a:r>
            <a:r>
              <a:rPr lang="en-US" sz="2800" dirty="0"/>
              <a:t>e</a:t>
            </a:r>
            <a:r>
              <a:rPr lang="en" sz="2800" dirty="0"/>
              <a:t>xt Generation Perception</a:t>
            </a:r>
            <a:endParaRPr sz="2800" dirty="0"/>
          </a:p>
        </p:txBody>
      </p:sp>
      <p:sp>
        <p:nvSpPr>
          <p:cNvPr id="283" name="Google Shape;283;p25"/>
          <p:cNvSpPr txBox="1">
            <a:spLocks noGrp="1"/>
          </p:cNvSpPr>
          <p:nvPr>
            <p:ph type="body" idx="1"/>
          </p:nvPr>
        </p:nvSpPr>
        <p:spPr>
          <a:xfrm>
            <a:off x="815418" y="1341878"/>
            <a:ext cx="6205358" cy="3787762"/>
          </a:xfrm>
          <a:prstGeom prst="rect">
            <a:avLst/>
          </a:prstGeom>
        </p:spPr>
        <p:txBody>
          <a:bodyPr spcFirstLastPara="1" wrap="square" lIns="68575" tIns="34275" rIns="68575" bIns="34275" anchor="t" anchorCtr="0">
            <a:normAutofit fontScale="62500" lnSpcReduction="20000"/>
          </a:bodyPr>
          <a:lstStyle/>
          <a:p>
            <a:pPr marL="0" indent="0" algn="l">
              <a:lnSpc>
                <a:spcPct val="150000"/>
              </a:lnSpc>
              <a:spcBef>
                <a:spcPts val="0"/>
              </a:spcBef>
            </a:pPr>
            <a:r>
              <a:rPr lang="en-US" sz="2900" dirty="0">
                <a:latin typeface="Times New Roman" panose="02020603050405020304" pitchFamily="18" charset="0"/>
                <a:cs typeface="Times New Roman" panose="02020603050405020304" pitchFamily="18" charset="0"/>
              </a:rPr>
              <a:t>Sustainable Aviation “</a:t>
            </a:r>
            <a:r>
              <a:rPr lang="en-US" sz="2900" i="1" dirty="0">
                <a:latin typeface="Times New Roman" panose="02020603050405020304" pitchFamily="18" charset="0"/>
                <a:cs typeface="Times New Roman" panose="02020603050405020304" pitchFamily="18" charset="0"/>
              </a:rPr>
              <a:t>a lot of talk…insufficient tangible action</a:t>
            </a:r>
            <a:r>
              <a:rPr lang="en-US" sz="2900" dirty="0">
                <a:latin typeface="Times New Roman" panose="02020603050405020304" pitchFamily="18" charset="0"/>
                <a:cs typeface="Times New Roman" panose="02020603050405020304" pitchFamily="18" charset="0"/>
              </a:rPr>
              <a:t>” team all under 30</a:t>
            </a:r>
          </a:p>
          <a:p>
            <a:pPr marL="0" indent="0" algn="l">
              <a:lnSpc>
                <a:spcPct val="150000"/>
              </a:lnSpc>
              <a:spcBef>
                <a:spcPts val="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cs typeface="Times New Roman" panose="02020603050405020304" pitchFamily="18" charset="0"/>
              </a:rPr>
              <a:t>We find ourselves in the beginning of a transition period where GA flying will be one of the first sectors of aviation where part of the operations can be flown on aircraft producing close to zero emissions</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Matthias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Niederhauser</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and Robin Wenger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https://www.diamondaircraft.com/en/about-diamond/newsroom/diamonddiary/article/diamondo-earthrounding-in-a-da50-rg-mission-accomplished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lvl="0" indent="0" algn="l" rtl="0">
              <a:lnSpc>
                <a:spcPct val="150000"/>
              </a:lnSpc>
              <a:spcBef>
                <a:spcPts val="0"/>
              </a:spcBef>
              <a:spcAft>
                <a:spcPts val="0"/>
              </a:spcAft>
              <a:buNone/>
            </a:pPr>
            <a:r>
              <a:rPr lang="en-US" sz="2200" b="1" dirty="0">
                <a:latin typeface="Times New Roman" panose="02020603050405020304" pitchFamily="18" charset="0"/>
                <a:cs typeface="Times New Roman" panose="02020603050405020304" pitchFamily="18" charset="0"/>
              </a:rPr>
              <a:t>Communication projects</a:t>
            </a:r>
            <a:r>
              <a:rPr lang="en-US" sz="2200" dirty="0">
                <a:latin typeface="Times New Roman" panose="02020603050405020304" pitchFamily="18" charset="0"/>
                <a:cs typeface="Times New Roman" panose="02020603050405020304" pitchFamily="18" charset="0"/>
              </a:rPr>
              <a:t>:</a:t>
            </a:r>
          </a:p>
          <a:p>
            <a:pPr marL="0" lvl="0" indent="0" algn="l" rtl="0">
              <a:lnSpc>
                <a:spcPct val="150000"/>
              </a:lnSpc>
              <a:spcBef>
                <a:spcPts val="0"/>
              </a:spcBef>
              <a:spcAft>
                <a:spcPts val="0"/>
              </a:spcAft>
            </a:pPr>
            <a:r>
              <a:rPr lang="en-US" sz="2200" b="1" dirty="0">
                <a:latin typeface="Times New Roman" panose="02020603050405020304" pitchFamily="18" charset="0"/>
                <a:cs typeface="Times New Roman" panose="02020603050405020304" pitchFamily="18" charset="0"/>
              </a:rPr>
              <a:t>Diamondo Earthrounding </a:t>
            </a:r>
            <a:r>
              <a:rPr lang="en-US" sz="2200" dirty="0">
                <a:latin typeface="Times New Roman" panose="02020603050405020304" pitchFamily="18" charset="0"/>
                <a:cs typeface="Times New Roman" panose="02020603050405020304" pitchFamily="18" charset="0"/>
              </a:rPr>
              <a:t>flight with Waterloo/WISA stop</a:t>
            </a:r>
          </a:p>
          <a:p>
            <a:pPr marL="285750" indent="-285750" algn="l">
              <a:lnSpc>
                <a:spcPct val="150000"/>
              </a:lnSpc>
              <a:spcBef>
                <a:spcPts val="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Connecting initiatives: efficient aircraft, carbon calculator, SAF purchase local or central creates demand today, solar </a:t>
            </a:r>
            <a:r>
              <a:rPr lang="en-US" sz="2200" dirty="0" err="1">
                <a:latin typeface="Times New Roman" panose="02020603050405020304" pitchFamily="18" charset="0"/>
                <a:cs typeface="Times New Roman" panose="02020603050405020304" pitchFamily="18" charset="0"/>
              </a:rPr>
              <a:t>pv</a:t>
            </a:r>
            <a:r>
              <a:rPr lang="en-US" sz="2200" dirty="0">
                <a:latin typeface="Times New Roman" panose="02020603050405020304" pitchFamily="18" charset="0"/>
                <a:cs typeface="Times New Roman" panose="02020603050405020304" pitchFamily="18" charset="0"/>
              </a:rPr>
              <a:t> for fuel processing, CCS, research (WISA)</a:t>
            </a:r>
            <a:endParaRPr lang="en-US" sz="2400" dirty="0">
              <a:latin typeface="Times New Roman" panose="02020603050405020304" pitchFamily="18" charset="0"/>
              <a:cs typeface="Times New Roman" panose="02020603050405020304" pitchFamily="18" charset="0"/>
            </a:endParaRPr>
          </a:p>
          <a:p>
            <a:pPr marL="285750" lvl="0" indent="-285750" algn="l" rtl="0">
              <a:lnSpc>
                <a:spcPct val="150000"/>
              </a:lnSpc>
              <a:spcBef>
                <a:spcPts val="0"/>
              </a:spcBef>
              <a:spcAft>
                <a:spcPts val="0"/>
              </a:spcAf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286" name="Google Shape;286;p25"/>
          <p:cNvPicPr preferRelativeResize="0"/>
          <p:nvPr/>
        </p:nvPicPr>
        <p:blipFill>
          <a:blip r:embed="rId5">
            <a:alphaModFix/>
          </a:blip>
          <a:stretch>
            <a:fillRect/>
          </a:stretch>
        </p:blipFill>
        <p:spPr>
          <a:xfrm>
            <a:off x="0" y="304800"/>
            <a:ext cx="815418" cy="4838700"/>
          </a:xfrm>
          <a:prstGeom prst="rect">
            <a:avLst/>
          </a:prstGeom>
          <a:noFill/>
          <a:ln>
            <a:noFill/>
          </a:ln>
        </p:spPr>
      </p:pic>
      <p:pic>
        <p:nvPicPr>
          <p:cNvPr id="287" name="Google Shape;287;p25"/>
          <p:cNvPicPr preferRelativeResize="0"/>
          <p:nvPr/>
        </p:nvPicPr>
        <p:blipFill rotWithShape="1">
          <a:blip r:embed="rId6">
            <a:alphaModFix/>
          </a:blip>
          <a:srcRect t="6618" b="26388"/>
          <a:stretch/>
        </p:blipFill>
        <p:spPr>
          <a:xfrm>
            <a:off x="6455053" y="4380088"/>
            <a:ext cx="2569074" cy="386475"/>
          </a:xfrm>
          <a:prstGeom prst="rect">
            <a:avLst/>
          </a:prstGeom>
          <a:noFill/>
          <a:ln>
            <a:noFill/>
          </a:ln>
        </p:spPr>
      </p:pic>
      <p:pic>
        <p:nvPicPr>
          <p:cNvPr id="288" name="Google Shape;288;p25"/>
          <p:cNvPicPr preferRelativeResize="0"/>
          <p:nvPr/>
        </p:nvPicPr>
        <p:blipFill>
          <a:blip r:embed="rId7">
            <a:alphaModFix/>
          </a:blip>
          <a:stretch>
            <a:fillRect/>
          </a:stretch>
        </p:blipFill>
        <p:spPr>
          <a:xfrm>
            <a:off x="6811884" y="341960"/>
            <a:ext cx="2345005" cy="1420124"/>
          </a:xfrm>
          <a:prstGeom prst="rect">
            <a:avLst/>
          </a:prstGeom>
          <a:noFill/>
          <a:ln>
            <a:noFill/>
          </a:ln>
        </p:spPr>
      </p:pic>
    </p:spTree>
    <p:extLst>
      <p:ext uri="{BB962C8B-B14F-4D97-AF65-F5344CB8AC3E}">
        <p14:creationId xmlns:p14="http://schemas.microsoft.com/office/powerpoint/2010/main" val="31285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0980-C670-7147-9886-2EFBCF9C8D1D}"/>
              </a:ext>
            </a:extLst>
          </p:cNvPr>
          <p:cNvSpPr>
            <a:spLocks noGrp="1"/>
          </p:cNvSpPr>
          <p:nvPr>
            <p:ph type="title"/>
          </p:nvPr>
        </p:nvSpPr>
        <p:spPr/>
        <p:txBody>
          <a:bodyPr/>
          <a:lstStyle/>
          <a:p>
            <a:r>
              <a:rPr lang="en-US" dirty="0"/>
              <a:t>Next step: Velis Electro</a:t>
            </a:r>
          </a:p>
        </p:txBody>
      </p:sp>
      <p:sp>
        <p:nvSpPr>
          <p:cNvPr id="3" name="Content Placeholder 2">
            <a:extLst>
              <a:ext uri="{FF2B5EF4-FFF2-40B4-BE49-F238E27FC236}">
                <a16:creationId xmlns:a16="http://schemas.microsoft.com/office/drawing/2014/main" id="{1B73E439-39BA-41D8-FD32-36BA4B3547F4}"/>
              </a:ext>
            </a:extLst>
          </p:cNvPr>
          <p:cNvSpPr>
            <a:spLocks noGrp="1"/>
          </p:cNvSpPr>
          <p:nvPr>
            <p:ph idx="1"/>
          </p:nvPr>
        </p:nvSpPr>
        <p:spPr>
          <a:xfrm>
            <a:off x="194911" y="1059872"/>
            <a:ext cx="4451517" cy="3446400"/>
          </a:xfrm>
        </p:spPr>
        <p:txBody>
          <a:bodyPr/>
          <a:lstStyle/>
          <a:p>
            <a:r>
              <a:rPr lang="en-US" dirty="0"/>
              <a:t>Two seat trainer</a:t>
            </a:r>
          </a:p>
          <a:p>
            <a:r>
              <a:rPr lang="en-US" dirty="0"/>
              <a:t>What is different about it?</a:t>
            </a:r>
          </a:p>
        </p:txBody>
      </p:sp>
      <p:pic>
        <p:nvPicPr>
          <p:cNvPr id="5" name="Picture 4" descr="A small airplane on the ground&#10;&#10;Description automatically generated with medium confidence">
            <a:extLst>
              <a:ext uri="{FF2B5EF4-FFF2-40B4-BE49-F238E27FC236}">
                <a16:creationId xmlns:a16="http://schemas.microsoft.com/office/drawing/2014/main" id="{50ECCCCC-ABEB-56AC-2E4A-68F2361445F0}"/>
              </a:ext>
            </a:extLst>
          </p:cNvPr>
          <p:cNvPicPr>
            <a:picLocks noChangeAspect="1"/>
          </p:cNvPicPr>
          <p:nvPr/>
        </p:nvPicPr>
        <p:blipFill>
          <a:blip r:embed="rId2"/>
          <a:stretch>
            <a:fillRect/>
          </a:stretch>
        </p:blipFill>
        <p:spPr>
          <a:xfrm>
            <a:off x="4088525" y="377496"/>
            <a:ext cx="4783588" cy="4220441"/>
          </a:xfrm>
          <a:prstGeom prst="rect">
            <a:avLst/>
          </a:prstGeom>
        </p:spPr>
      </p:pic>
    </p:spTree>
    <p:extLst>
      <p:ext uri="{BB962C8B-B14F-4D97-AF65-F5344CB8AC3E}">
        <p14:creationId xmlns:p14="http://schemas.microsoft.com/office/powerpoint/2010/main" val="365616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188A5E-B7C8-BD83-343C-5A21959F8C1A}"/>
              </a:ext>
            </a:extLst>
          </p:cNvPr>
          <p:cNvSpPr>
            <a:spLocks noGrp="1"/>
          </p:cNvSpPr>
          <p:nvPr>
            <p:ph idx="1"/>
          </p:nvPr>
        </p:nvSpPr>
        <p:spPr>
          <a:xfrm>
            <a:off x="194911" y="2296632"/>
            <a:ext cx="6960801" cy="2209639"/>
          </a:xfrm>
        </p:spPr>
        <p:txBody>
          <a:bodyPr/>
          <a:lstStyle/>
          <a:p>
            <a:endParaRPr lang="en-US" dirty="0"/>
          </a:p>
        </p:txBody>
      </p:sp>
      <p:sp>
        <p:nvSpPr>
          <p:cNvPr id="2" name="Title 1">
            <a:extLst>
              <a:ext uri="{FF2B5EF4-FFF2-40B4-BE49-F238E27FC236}">
                <a16:creationId xmlns:a16="http://schemas.microsoft.com/office/drawing/2014/main" id="{C9A051C7-79DF-2D84-8000-4E7FE49DEE42}"/>
              </a:ext>
            </a:extLst>
          </p:cNvPr>
          <p:cNvSpPr>
            <a:spLocks noGrp="1"/>
          </p:cNvSpPr>
          <p:nvPr>
            <p:ph type="title"/>
          </p:nvPr>
        </p:nvSpPr>
        <p:spPr>
          <a:xfrm>
            <a:off x="194911" y="387872"/>
            <a:ext cx="8949089" cy="452100"/>
          </a:xfrm>
        </p:spPr>
        <p:txBody>
          <a:bodyPr>
            <a:normAutofit fontScale="90000"/>
          </a:bodyPr>
          <a:lstStyle/>
          <a:p>
            <a:r>
              <a:rPr lang="en-US" sz="2800" dirty="0"/>
              <a:t>Propulsion system: </a:t>
            </a:r>
            <a:r>
              <a:rPr lang="en-US" sz="2800" b="0" dirty="0"/>
              <a:t>Propeller, motor, controller, battery packs, controller. POH</a:t>
            </a:r>
          </a:p>
        </p:txBody>
      </p:sp>
      <p:pic>
        <p:nvPicPr>
          <p:cNvPr id="7" name="Picture 6">
            <a:extLst>
              <a:ext uri="{FF2B5EF4-FFF2-40B4-BE49-F238E27FC236}">
                <a16:creationId xmlns:a16="http://schemas.microsoft.com/office/drawing/2014/main" id="{885E9339-160A-4AAE-1585-A21AF53ACF33}"/>
              </a:ext>
            </a:extLst>
          </p:cNvPr>
          <p:cNvPicPr>
            <a:picLocks noChangeAspect="1"/>
          </p:cNvPicPr>
          <p:nvPr/>
        </p:nvPicPr>
        <p:blipFill>
          <a:blip r:embed="rId2"/>
          <a:stretch>
            <a:fillRect/>
          </a:stretch>
        </p:blipFill>
        <p:spPr>
          <a:xfrm>
            <a:off x="1010108" y="872929"/>
            <a:ext cx="7843303" cy="4189005"/>
          </a:xfrm>
          <a:prstGeom prst="rect">
            <a:avLst/>
          </a:prstGeom>
        </p:spPr>
      </p:pic>
    </p:spTree>
    <p:extLst>
      <p:ext uri="{BB962C8B-B14F-4D97-AF65-F5344CB8AC3E}">
        <p14:creationId xmlns:p14="http://schemas.microsoft.com/office/powerpoint/2010/main" val="46331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51C7-79DF-2D84-8000-4E7FE49DEE42}"/>
              </a:ext>
            </a:extLst>
          </p:cNvPr>
          <p:cNvSpPr>
            <a:spLocks noGrp="1"/>
          </p:cNvSpPr>
          <p:nvPr>
            <p:ph type="title"/>
          </p:nvPr>
        </p:nvSpPr>
        <p:spPr>
          <a:xfrm>
            <a:off x="194912" y="325580"/>
            <a:ext cx="3056795" cy="734291"/>
          </a:xfrm>
        </p:spPr>
        <p:txBody>
          <a:bodyPr>
            <a:normAutofit fontScale="90000"/>
          </a:bodyPr>
          <a:lstStyle/>
          <a:p>
            <a:r>
              <a:rPr lang="en-US" dirty="0"/>
              <a:t>Flaperon = </a:t>
            </a:r>
            <a:br>
              <a:rPr lang="en-US" dirty="0"/>
            </a:br>
            <a:r>
              <a:rPr lang="en-US" dirty="0"/>
              <a:t>Flaps + Ailerons</a:t>
            </a:r>
          </a:p>
        </p:txBody>
      </p:sp>
      <p:sp>
        <p:nvSpPr>
          <p:cNvPr id="3" name="Content Placeholder 2">
            <a:extLst>
              <a:ext uri="{FF2B5EF4-FFF2-40B4-BE49-F238E27FC236}">
                <a16:creationId xmlns:a16="http://schemas.microsoft.com/office/drawing/2014/main" id="{56188A5E-B7C8-BD83-343C-5A21959F8C1A}"/>
              </a:ext>
            </a:extLst>
          </p:cNvPr>
          <p:cNvSpPr>
            <a:spLocks noGrp="1"/>
          </p:cNvSpPr>
          <p:nvPr>
            <p:ph idx="1"/>
          </p:nvPr>
        </p:nvSpPr>
        <p:spPr>
          <a:xfrm>
            <a:off x="194911" y="1233080"/>
            <a:ext cx="8677199" cy="3273191"/>
          </a:xfrm>
        </p:spPr>
        <p:txBody>
          <a:bodyPr/>
          <a:lstStyle/>
          <a:p>
            <a:r>
              <a:rPr lang="en-US" dirty="0"/>
              <a:t>Single control surface</a:t>
            </a:r>
          </a:p>
          <a:p>
            <a:r>
              <a:rPr lang="en-US" dirty="0"/>
              <a:t>Instead of two</a:t>
            </a:r>
          </a:p>
          <a:p>
            <a:r>
              <a:rPr lang="en-US" dirty="0"/>
              <a:t>Simple construction</a:t>
            </a:r>
          </a:p>
          <a:p>
            <a:r>
              <a:rPr lang="en-US" dirty="0"/>
              <a:t>Light weight</a:t>
            </a:r>
          </a:p>
          <a:p>
            <a:endParaRPr lang="en-US" dirty="0"/>
          </a:p>
        </p:txBody>
      </p:sp>
      <p:pic>
        <p:nvPicPr>
          <p:cNvPr id="6" name="Picture 5">
            <a:extLst>
              <a:ext uri="{FF2B5EF4-FFF2-40B4-BE49-F238E27FC236}">
                <a16:creationId xmlns:a16="http://schemas.microsoft.com/office/drawing/2014/main" id="{67D1A3CE-E2FD-7E86-A1AD-530F67C5D0B8}"/>
              </a:ext>
            </a:extLst>
          </p:cNvPr>
          <p:cNvPicPr>
            <a:picLocks noChangeAspect="1"/>
          </p:cNvPicPr>
          <p:nvPr/>
        </p:nvPicPr>
        <p:blipFill>
          <a:blip r:embed="rId2"/>
          <a:stretch>
            <a:fillRect/>
          </a:stretch>
        </p:blipFill>
        <p:spPr>
          <a:xfrm>
            <a:off x="3005537" y="325580"/>
            <a:ext cx="6138464" cy="4319129"/>
          </a:xfrm>
          <a:prstGeom prst="rect">
            <a:avLst/>
          </a:prstGeom>
        </p:spPr>
      </p:pic>
      <p:sp>
        <p:nvSpPr>
          <p:cNvPr id="7" name="TextBox 6">
            <a:extLst>
              <a:ext uri="{FF2B5EF4-FFF2-40B4-BE49-F238E27FC236}">
                <a16:creationId xmlns:a16="http://schemas.microsoft.com/office/drawing/2014/main" id="{490D393A-F26A-577A-315D-1DDEEBC6645D}"/>
              </a:ext>
            </a:extLst>
          </p:cNvPr>
          <p:cNvSpPr txBox="1"/>
          <p:nvPr/>
        </p:nvSpPr>
        <p:spPr>
          <a:xfrm>
            <a:off x="194911" y="4817918"/>
            <a:ext cx="6841938" cy="307777"/>
          </a:xfrm>
          <a:prstGeom prst="rect">
            <a:avLst/>
          </a:prstGeom>
          <a:noFill/>
        </p:spPr>
        <p:txBody>
          <a:bodyPr wrap="none" rtlCol="0">
            <a:spAutoFit/>
          </a:bodyPr>
          <a:lstStyle/>
          <a:p>
            <a:r>
              <a:rPr lang="en-US" dirty="0"/>
              <a:t>Source: https://www.pipistrel-online.com/mod/lesson/view.php?id=919&amp;pageid=4362</a:t>
            </a:r>
          </a:p>
        </p:txBody>
      </p:sp>
    </p:spTree>
    <p:extLst>
      <p:ext uri="{BB962C8B-B14F-4D97-AF65-F5344CB8AC3E}">
        <p14:creationId xmlns:p14="http://schemas.microsoft.com/office/powerpoint/2010/main" val="149240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51C7-79DF-2D84-8000-4E7FE49DEE42}"/>
              </a:ext>
            </a:extLst>
          </p:cNvPr>
          <p:cNvSpPr>
            <a:spLocks noGrp="1"/>
          </p:cNvSpPr>
          <p:nvPr>
            <p:ph type="title"/>
          </p:nvPr>
        </p:nvSpPr>
        <p:spPr/>
        <p:txBody>
          <a:bodyPr/>
          <a:lstStyle/>
          <a:p>
            <a:r>
              <a:rPr lang="en-US" dirty="0"/>
              <a:t>Velis electrical switches</a:t>
            </a:r>
          </a:p>
        </p:txBody>
      </p:sp>
      <p:sp>
        <p:nvSpPr>
          <p:cNvPr id="8" name="Content Placeholder 7">
            <a:extLst>
              <a:ext uri="{FF2B5EF4-FFF2-40B4-BE49-F238E27FC236}">
                <a16:creationId xmlns:a16="http://schemas.microsoft.com/office/drawing/2014/main" id="{AA12DAD9-D02D-3EC9-96E5-35F2E14E9D9B}"/>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546D4086-2AF6-0F25-C0F3-8B9C5CD3D4D8}"/>
              </a:ext>
            </a:extLst>
          </p:cNvPr>
          <p:cNvPicPr>
            <a:picLocks noChangeAspect="1"/>
          </p:cNvPicPr>
          <p:nvPr/>
        </p:nvPicPr>
        <p:blipFill>
          <a:blip r:embed="rId2"/>
          <a:stretch>
            <a:fillRect/>
          </a:stretch>
        </p:blipFill>
        <p:spPr>
          <a:xfrm>
            <a:off x="2764465" y="1517826"/>
            <a:ext cx="6218224" cy="3625673"/>
          </a:xfrm>
          <a:prstGeom prst="rect">
            <a:avLst/>
          </a:prstGeom>
        </p:spPr>
      </p:pic>
      <p:pic>
        <p:nvPicPr>
          <p:cNvPr id="12" name="Picture 11">
            <a:extLst>
              <a:ext uri="{FF2B5EF4-FFF2-40B4-BE49-F238E27FC236}">
                <a16:creationId xmlns:a16="http://schemas.microsoft.com/office/drawing/2014/main" id="{3BBC661D-14FA-866E-A322-331F41949C24}"/>
              </a:ext>
            </a:extLst>
          </p:cNvPr>
          <p:cNvPicPr>
            <a:picLocks noChangeAspect="1"/>
          </p:cNvPicPr>
          <p:nvPr/>
        </p:nvPicPr>
        <p:blipFill>
          <a:blip r:embed="rId3"/>
          <a:stretch>
            <a:fillRect/>
          </a:stretch>
        </p:blipFill>
        <p:spPr>
          <a:xfrm>
            <a:off x="715153" y="1209457"/>
            <a:ext cx="2049312" cy="3856960"/>
          </a:xfrm>
          <a:prstGeom prst="rect">
            <a:avLst/>
          </a:prstGeom>
        </p:spPr>
      </p:pic>
    </p:spTree>
    <p:extLst>
      <p:ext uri="{BB962C8B-B14F-4D97-AF65-F5344CB8AC3E}">
        <p14:creationId xmlns:p14="http://schemas.microsoft.com/office/powerpoint/2010/main" val="208001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51C7-79DF-2D84-8000-4E7FE49DEE42}"/>
              </a:ext>
            </a:extLst>
          </p:cNvPr>
          <p:cNvSpPr>
            <a:spLocks noGrp="1"/>
          </p:cNvSpPr>
          <p:nvPr>
            <p:ph type="title"/>
          </p:nvPr>
        </p:nvSpPr>
        <p:spPr/>
        <p:txBody>
          <a:bodyPr/>
          <a:lstStyle/>
          <a:p>
            <a:r>
              <a:rPr lang="en-US" dirty="0"/>
              <a:t>EPSI display</a:t>
            </a:r>
          </a:p>
        </p:txBody>
      </p:sp>
      <p:sp>
        <p:nvSpPr>
          <p:cNvPr id="3" name="Content Placeholder 2">
            <a:extLst>
              <a:ext uri="{FF2B5EF4-FFF2-40B4-BE49-F238E27FC236}">
                <a16:creationId xmlns:a16="http://schemas.microsoft.com/office/drawing/2014/main" id="{56188A5E-B7C8-BD83-343C-5A21959F8C1A}"/>
              </a:ext>
            </a:extLst>
          </p:cNvPr>
          <p:cNvSpPr>
            <a:spLocks noGrp="1"/>
          </p:cNvSpPr>
          <p:nvPr>
            <p:ph idx="1"/>
          </p:nvPr>
        </p:nvSpPr>
        <p:spPr>
          <a:xfrm>
            <a:off x="0" y="1054128"/>
            <a:ext cx="2697145" cy="3446400"/>
          </a:xfrm>
        </p:spPr>
        <p:txBody>
          <a:bodyPr/>
          <a:lstStyle/>
          <a:p>
            <a:r>
              <a:rPr lang="en-US" dirty="0"/>
              <a:t>Electric Powerplant System Interface</a:t>
            </a:r>
          </a:p>
          <a:p>
            <a:r>
              <a:rPr lang="en-US" dirty="0"/>
              <a:t> </a:t>
            </a:r>
          </a:p>
        </p:txBody>
      </p:sp>
      <p:pic>
        <p:nvPicPr>
          <p:cNvPr id="6" name="Picture 5">
            <a:extLst>
              <a:ext uri="{FF2B5EF4-FFF2-40B4-BE49-F238E27FC236}">
                <a16:creationId xmlns:a16="http://schemas.microsoft.com/office/drawing/2014/main" id="{928CDBD9-5DFE-6593-40EF-68310B1E7D8C}"/>
              </a:ext>
            </a:extLst>
          </p:cNvPr>
          <p:cNvPicPr>
            <a:picLocks noChangeAspect="1"/>
          </p:cNvPicPr>
          <p:nvPr/>
        </p:nvPicPr>
        <p:blipFill>
          <a:blip r:embed="rId2"/>
          <a:stretch>
            <a:fillRect/>
          </a:stretch>
        </p:blipFill>
        <p:spPr>
          <a:xfrm>
            <a:off x="3394840" y="269034"/>
            <a:ext cx="5749159" cy="4334805"/>
          </a:xfrm>
          <a:prstGeom prst="rect">
            <a:avLst/>
          </a:prstGeom>
        </p:spPr>
      </p:pic>
      <p:sp>
        <p:nvSpPr>
          <p:cNvPr id="7" name="TextBox 6">
            <a:extLst>
              <a:ext uri="{FF2B5EF4-FFF2-40B4-BE49-F238E27FC236}">
                <a16:creationId xmlns:a16="http://schemas.microsoft.com/office/drawing/2014/main" id="{263EEDBF-BF6E-2711-8EF1-BA11EA19C2E8}"/>
              </a:ext>
            </a:extLst>
          </p:cNvPr>
          <p:cNvSpPr txBox="1"/>
          <p:nvPr/>
        </p:nvSpPr>
        <p:spPr>
          <a:xfrm>
            <a:off x="194911" y="4817918"/>
            <a:ext cx="6841938" cy="307777"/>
          </a:xfrm>
          <a:prstGeom prst="rect">
            <a:avLst/>
          </a:prstGeom>
          <a:noFill/>
        </p:spPr>
        <p:txBody>
          <a:bodyPr wrap="none" rtlCol="0">
            <a:spAutoFit/>
          </a:bodyPr>
          <a:lstStyle/>
          <a:p>
            <a:r>
              <a:rPr lang="en-US" dirty="0"/>
              <a:t>Source: https://www.pipistrel-online.com/mod/lesson/view.php?id=919&amp;pageid=4362</a:t>
            </a:r>
          </a:p>
        </p:txBody>
      </p:sp>
    </p:spTree>
    <p:extLst>
      <p:ext uri="{BB962C8B-B14F-4D97-AF65-F5344CB8AC3E}">
        <p14:creationId xmlns:p14="http://schemas.microsoft.com/office/powerpoint/2010/main" val="428609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2A86-9069-567E-D86D-9259A578D250}"/>
              </a:ext>
            </a:extLst>
          </p:cNvPr>
          <p:cNvSpPr>
            <a:spLocks noGrp="1"/>
          </p:cNvSpPr>
          <p:nvPr>
            <p:ph type="title"/>
          </p:nvPr>
        </p:nvSpPr>
        <p:spPr/>
        <p:txBody>
          <a:bodyPr/>
          <a:lstStyle/>
          <a:p>
            <a:r>
              <a:rPr lang="en-US" dirty="0"/>
              <a:t>Electric Powered </a:t>
            </a:r>
            <a:r>
              <a:rPr lang="en-US" dirty="0" err="1"/>
              <a:t>Xenos</a:t>
            </a:r>
            <a:endParaRPr lang="en-US" dirty="0"/>
          </a:p>
        </p:txBody>
      </p:sp>
      <p:pic>
        <p:nvPicPr>
          <p:cNvPr id="6" name="Content Placeholder 5" descr="A yellow plane flying over water&#10;&#10;Description automatically generated with low confidence">
            <a:extLst>
              <a:ext uri="{FF2B5EF4-FFF2-40B4-BE49-F238E27FC236}">
                <a16:creationId xmlns:a16="http://schemas.microsoft.com/office/drawing/2014/main" id="{0AF1D72E-9C37-0BBA-9D73-44F2587C2DBA}"/>
              </a:ext>
            </a:extLst>
          </p:cNvPr>
          <p:cNvPicPr>
            <a:picLocks noGrp="1" noChangeAspect="1"/>
          </p:cNvPicPr>
          <p:nvPr>
            <p:ph idx="1"/>
          </p:nvPr>
        </p:nvPicPr>
        <p:blipFill>
          <a:blip r:embed="rId2"/>
          <a:stretch>
            <a:fillRect/>
          </a:stretch>
        </p:blipFill>
        <p:spPr>
          <a:xfrm>
            <a:off x="194912" y="1039145"/>
            <a:ext cx="3640893" cy="2427262"/>
          </a:xfrm>
        </p:spPr>
      </p:pic>
      <p:pic>
        <p:nvPicPr>
          <p:cNvPr id="9" name="Content Placeholder 8" descr="A picture containing sky, outdoor, plane, aircraft&#10;&#10;Description automatically generated">
            <a:extLst>
              <a:ext uri="{FF2B5EF4-FFF2-40B4-BE49-F238E27FC236}">
                <a16:creationId xmlns:a16="http://schemas.microsoft.com/office/drawing/2014/main" id="{185151E9-03B2-C980-1D61-9F41D10B2078}"/>
              </a:ext>
            </a:extLst>
          </p:cNvPr>
          <p:cNvPicPr>
            <a:picLocks noGrp="1" noChangeAspect="1"/>
          </p:cNvPicPr>
          <p:nvPr>
            <p:ph sz="quarter" idx="13"/>
          </p:nvPr>
        </p:nvPicPr>
        <p:blipFill>
          <a:blip r:embed="rId3"/>
          <a:stretch>
            <a:fillRect/>
          </a:stretch>
        </p:blipFill>
        <p:spPr>
          <a:xfrm>
            <a:off x="4632150" y="997581"/>
            <a:ext cx="4239962" cy="2369074"/>
          </a:xfrm>
        </p:spPr>
      </p:pic>
      <p:sp>
        <p:nvSpPr>
          <p:cNvPr id="7" name="TextBox 6">
            <a:extLst>
              <a:ext uri="{FF2B5EF4-FFF2-40B4-BE49-F238E27FC236}">
                <a16:creationId xmlns:a16="http://schemas.microsoft.com/office/drawing/2014/main" id="{93E0E31E-FB12-DD5D-8B9E-0A2AD3FA20EC}"/>
              </a:ext>
            </a:extLst>
          </p:cNvPr>
          <p:cNvSpPr txBox="1"/>
          <p:nvPr/>
        </p:nvSpPr>
        <p:spPr>
          <a:xfrm>
            <a:off x="83127" y="4297680"/>
            <a:ext cx="5428211" cy="738664"/>
          </a:xfrm>
          <a:prstGeom prst="rect">
            <a:avLst/>
          </a:prstGeom>
          <a:noFill/>
        </p:spPr>
        <p:txBody>
          <a:bodyPr wrap="square" rtlCol="0">
            <a:spAutoFit/>
          </a:bodyPr>
          <a:lstStyle/>
          <a:p>
            <a:r>
              <a:rPr lang="en-US" dirty="0"/>
              <a:t>A former employee at Zero Motorcycles did some interesting tweaking to a </a:t>
            </a:r>
            <a:r>
              <a:rPr lang="en-US" dirty="0" err="1"/>
              <a:t>Sonex</a:t>
            </a:r>
            <a:r>
              <a:rPr lang="en-US" dirty="0"/>
              <a:t> </a:t>
            </a:r>
            <a:r>
              <a:rPr lang="en-US" dirty="0" err="1"/>
              <a:t>Xenos</a:t>
            </a:r>
            <a:r>
              <a:rPr lang="en-US" dirty="0"/>
              <a:t>. [Courtesy: </a:t>
            </a:r>
            <a:r>
              <a:rPr lang="en-US" dirty="0" err="1"/>
              <a:t>Sonex</a:t>
            </a:r>
            <a:r>
              <a:rPr lang="en-US" dirty="0"/>
              <a:t>]</a:t>
            </a:r>
          </a:p>
          <a:p>
            <a:r>
              <a:rPr lang="en-US" dirty="0"/>
              <a:t>https://www.flyingmag.com/a-better-way-to-fund-electric-aircraft-rd/</a:t>
            </a:r>
          </a:p>
        </p:txBody>
      </p:sp>
      <p:sp>
        <p:nvSpPr>
          <p:cNvPr id="10" name="TextBox 9">
            <a:extLst>
              <a:ext uri="{FF2B5EF4-FFF2-40B4-BE49-F238E27FC236}">
                <a16:creationId xmlns:a16="http://schemas.microsoft.com/office/drawing/2014/main" id="{2A8E5CD2-D944-DD63-5536-37D6D7D4C335}"/>
              </a:ext>
            </a:extLst>
          </p:cNvPr>
          <p:cNvSpPr txBox="1"/>
          <p:nvPr/>
        </p:nvSpPr>
        <p:spPr>
          <a:xfrm>
            <a:off x="4533512" y="3591095"/>
            <a:ext cx="4610488" cy="523220"/>
          </a:xfrm>
          <a:prstGeom prst="rect">
            <a:avLst/>
          </a:prstGeom>
          <a:noFill/>
        </p:spPr>
        <p:txBody>
          <a:bodyPr wrap="square" rtlCol="0">
            <a:spAutoFit/>
          </a:bodyPr>
          <a:lstStyle/>
          <a:p>
            <a:r>
              <a:rPr lang="en-US"/>
              <a:t>Gabe DeVault’s electric powered Xenos (S/N X0059). [Courtesy: Xenos]</a:t>
            </a:r>
            <a:endParaRPr lang="en-US" dirty="0"/>
          </a:p>
        </p:txBody>
      </p:sp>
    </p:spTree>
    <p:extLst>
      <p:ext uri="{BB962C8B-B14F-4D97-AF65-F5344CB8AC3E}">
        <p14:creationId xmlns:p14="http://schemas.microsoft.com/office/powerpoint/2010/main" val="398031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6F62-2CDC-DC72-82A0-3B780578CF4E}"/>
              </a:ext>
            </a:extLst>
          </p:cNvPr>
          <p:cNvSpPr>
            <a:spLocks noGrp="1"/>
          </p:cNvSpPr>
          <p:nvPr>
            <p:ph type="title"/>
          </p:nvPr>
        </p:nvSpPr>
        <p:spPr/>
        <p:txBody>
          <a:bodyPr/>
          <a:lstStyle/>
          <a:p>
            <a:r>
              <a:rPr lang="en-US" dirty="0"/>
              <a:t>Engineer and E-plane</a:t>
            </a:r>
          </a:p>
        </p:txBody>
      </p:sp>
      <p:sp>
        <p:nvSpPr>
          <p:cNvPr id="3" name="Content Placeholder 2">
            <a:extLst>
              <a:ext uri="{FF2B5EF4-FFF2-40B4-BE49-F238E27FC236}">
                <a16:creationId xmlns:a16="http://schemas.microsoft.com/office/drawing/2014/main" id="{36349E60-45E4-4394-5DE5-68EA8BED3063}"/>
              </a:ext>
            </a:extLst>
          </p:cNvPr>
          <p:cNvSpPr>
            <a:spLocks noGrp="1"/>
          </p:cNvSpPr>
          <p:nvPr>
            <p:ph idx="1"/>
          </p:nvPr>
        </p:nvSpPr>
        <p:spPr>
          <a:xfrm>
            <a:off x="0" y="1221925"/>
            <a:ext cx="7915627" cy="3909797"/>
          </a:xfrm>
        </p:spPr>
        <p:txBody>
          <a:bodyPr/>
          <a:lstStyle/>
          <a:p>
            <a:r>
              <a:rPr lang="en-US" sz="2000" dirty="0"/>
              <a:t>Gabe </a:t>
            </a:r>
            <a:r>
              <a:rPr lang="en-US" sz="2000" dirty="0" err="1"/>
              <a:t>DeVault</a:t>
            </a:r>
            <a:endParaRPr lang="en-US" sz="2000" dirty="0"/>
          </a:p>
          <a:p>
            <a:pPr lvl="1"/>
            <a:r>
              <a:rPr lang="en-US" sz="1600" dirty="0"/>
              <a:t>Employee #1 at Zero Motorcycles (“Tesla of bikes”)</a:t>
            </a:r>
          </a:p>
          <a:p>
            <a:pPr lvl="1"/>
            <a:r>
              <a:rPr lang="en-US" sz="1600" dirty="0"/>
              <a:t>Installed powertrain in a Thunder Gull ultralight “</a:t>
            </a:r>
            <a:r>
              <a:rPr lang="en-US" sz="1600" dirty="0" err="1"/>
              <a:t>eGull</a:t>
            </a:r>
            <a:r>
              <a:rPr lang="en-US" sz="1600" dirty="0"/>
              <a:t>”</a:t>
            </a:r>
          </a:p>
          <a:p>
            <a:pPr lvl="1"/>
            <a:r>
              <a:rPr lang="en-US" sz="1600" dirty="0"/>
              <a:t>Zero Motorcycles upgraded system to 45 kW (60 hp)</a:t>
            </a:r>
          </a:p>
          <a:p>
            <a:pPr lvl="1"/>
            <a:r>
              <a:rPr lang="en-US" sz="1600" dirty="0"/>
              <a:t>He installed it in </a:t>
            </a:r>
            <a:r>
              <a:rPr lang="en-US" sz="1600" dirty="0" err="1"/>
              <a:t>Sonex</a:t>
            </a:r>
            <a:r>
              <a:rPr lang="en-US" sz="1600" dirty="0"/>
              <a:t> </a:t>
            </a:r>
            <a:r>
              <a:rPr lang="en-US" sz="1600" dirty="0" err="1"/>
              <a:t>Xenos</a:t>
            </a:r>
            <a:r>
              <a:rPr lang="en-US" sz="1600" dirty="0"/>
              <a:t> (personal project)</a:t>
            </a:r>
          </a:p>
          <a:p>
            <a:pPr lvl="1"/>
            <a:r>
              <a:rPr lang="en-US" sz="1600" dirty="0"/>
              <a:t>Now works for </a:t>
            </a:r>
            <a:r>
              <a:rPr lang="en-US" sz="1600" dirty="0" err="1"/>
              <a:t>ZeroAvia</a:t>
            </a:r>
            <a:r>
              <a:rPr lang="en-US" sz="1600" dirty="0"/>
              <a:t> (hydrogen fuel cells for e-planes)</a:t>
            </a:r>
          </a:p>
          <a:p>
            <a:r>
              <a:rPr lang="en-US" sz="2100" dirty="0"/>
              <a:t>Electric </a:t>
            </a:r>
            <a:r>
              <a:rPr lang="en-US" sz="2100" dirty="0" err="1"/>
              <a:t>Xenos</a:t>
            </a:r>
            <a:r>
              <a:rPr lang="en-US" sz="2100" dirty="0"/>
              <a:t> </a:t>
            </a:r>
          </a:p>
          <a:p>
            <a:pPr lvl="1"/>
            <a:r>
              <a:rPr lang="en-US" sz="1800" dirty="0"/>
              <a:t>100 hours experience</a:t>
            </a:r>
          </a:p>
          <a:p>
            <a:pPr lvl="1"/>
            <a:r>
              <a:rPr lang="en-US" sz="1800" dirty="0"/>
              <a:t>Can cruise for up to 90 minutes at 10 kW (better than Velis)</a:t>
            </a:r>
          </a:p>
          <a:p>
            <a:pPr lvl="1"/>
            <a:r>
              <a:rPr lang="en-US" sz="1800" dirty="0"/>
              <a:t>Cruises 98 mph at 24 kW no-reserve duration of 38 min.</a:t>
            </a:r>
          </a:p>
          <a:p>
            <a:pPr lvl="1"/>
            <a:r>
              <a:rPr lang="en-US" sz="1800" dirty="0" err="1"/>
              <a:t>Xenos</a:t>
            </a:r>
            <a:r>
              <a:rPr lang="en-US" sz="1800" dirty="0"/>
              <a:t> quick-build kit US $53K power system US $20K ? + avionics</a:t>
            </a:r>
          </a:p>
          <a:p>
            <a:pPr marL="603250" lvl="1" indent="0">
              <a:buNone/>
            </a:pPr>
            <a:endParaRPr lang="en-US" dirty="0"/>
          </a:p>
        </p:txBody>
      </p:sp>
      <p:pic>
        <p:nvPicPr>
          <p:cNvPr id="5" name="Content Placeholder 8" descr="A picture containing sky, outdoor, plane, aircraft&#10;&#10;Description automatically generated">
            <a:extLst>
              <a:ext uri="{FF2B5EF4-FFF2-40B4-BE49-F238E27FC236}">
                <a16:creationId xmlns:a16="http://schemas.microsoft.com/office/drawing/2014/main" id="{C173A680-3C93-ADED-3328-FE39313F6BFF}"/>
              </a:ext>
            </a:extLst>
          </p:cNvPr>
          <p:cNvPicPr>
            <a:picLocks noChangeAspect="1"/>
          </p:cNvPicPr>
          <p:nvPr/>
        </p:nvPicPr>
        <p:blipFill>
          <a:blip r:embed="rId2"/>
          <a:stretch>
            <a:fillRect/>
          </a:stretch>
        </p:blipFill>
        <p:spPr>
          <a:xfrm>
            <a:off x="6263148" y="302553"/>
            <a:ext cx="2880852" cy="1609673"/>
          </a:xfrm>
          <a:prstGeom prst="rect">
            <a:avLst/>
          </a:prstGeom>
          <a:noFill/>
          <a:ln>
            <a:noFill/>
          </a:ln>
        </p:spPr>
      </p:pic>
    </p:spTree>
    <p:extLst>
      <p:ext uri="{BB962C8B-B14F-4D97-AF65-F5344CB8AC3E}">
        <p14:creationId xmlns:p14="http://schemas.microsoft.com/office/powerpoint/2010/main" val="237806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819B-8F9D-5448-AD28-D27B04911932}"/>
              </a:ext>
            </a:extLst>
          </p:cNvPr>
          <p:cNvSpPr>
            <a:spLocks noGrp="1"/>
          </p:cNvSpPr>
          <p:nvPr>
            <p:ph type="title"/>
          </p:nvPr>
        </p:nvSpPr>
        <p:spPr>
          <a:xfrm>
            <a:off x="194912" y="325581"/>
            <a:ext cx="8677200" cy="272113"/>
          </a:xfrm>
        </p:spPr>
        <p:txBody>
          <a:bodyPr>
            <a:noAutofit/>
          </a:bodyPr>
          <a:lstStyle/>
          <a:p>
            <a:pPr algn="ctr"/>
            <a:r>
              <a:rPr lang="en-US" sz="2400" dirty="0"/>
              <a:t>Snow Lake Lithium: Anatomy of the world’s first all-electric lithium Mine</a:t>
            </a:r>
          </a:p>
        </p:txBody>
      </p:sp>
      <p:pic>
        <p:nvPicPr>
          <p:cNvPr id="6" name="Content Placeholder 5" descr="Diagram&#10;&#10;Description automatically generated">
            <a:extLst>
              <a:ext uri="{FF2B5EF4-FFF2-40B4-BE49-F238E27FC236}">
                <a16:creationId xmlns:a16="http://schemas.microsoft.com/office/drawing/2014/main" id="{82935157-7BD1-33DE-A1AE-CBACC29349BB}"/>
              </a:ext>
            </a:extLst>
          </p:cNvPr>
          <p:cNvPicPr>
            <a:picLocks noGrp="1" noChangeAspect="1"/>
          </p:cNvPicPr>
          <p:nvPr>
            <p:ph idx="1"/>
          </p:nvPr>
        </p:nvPicPr>
        <p:blipFill>
          <a:blip r:embed="rId2"/>
          <a:stretch>
            <a:fillRect/>
          </a:stretch>
        </p:blipFill>
        <p:spPr>
          <a:xfrm>
            <a:off x="103968" y="627232"/>
            <a:ext cx="9040032" cy="3879681"/>
          </a:xfrm>
        </p:spPr>
      </p:pic>
      <p:sp>
        <p:nvSpPr>
          <p:cNvPr id="7" name="TextBox 6">
            <a:extLst>
              <a:ext uri="{FF2B5EF4-FFF2-40B4-BE49-F238E27FC236}">
                <a16:creationId xmlns:a16="http://schemas.microsoft.com/office/drawing/2014/main" id="{13B3D39B-EF19-3492-8152-E85C27B74A7C}"/>
              </a:ext>
            </a:extLst>
          </p:cNvPr>
          <p:cNvSpPr txBox="1"/>
          <p:nvPr/>
        </p:nvSpPr>
        <p:spPr>
          <a:xfrm>
            <a:off x="308344" y="4817919"/>
            <a:ext cx="4342856" cy="307777"/>
          </a:xfrm>
          <a:prstGeom prst="rect">
            <a:avLst/>
          </a:prstGeom>
          <a:noFill/>
        </p:spPr>
        <p:txBody>
          <a:bodyPr wrap="none" rtlCol="0">
            <a:spAutoFit/>
          </a:bodyPr>
          <a:lstStyle/>
          <a:p>
            <a:r>
              <a:rPr lang="en-US" dirty="0"/>
              <a:t>https://newatlas.com/energy/snow-lake-lithium-mine/</a:t>
            </a:r>
          </a:p>
        </p:txBody>
      </p:sp>
    </p:spTree>
    <p:extLst>
      <p:ext uri="{BB962C8B-B14F-4D97-AF65-F5344CB8AC3E}">
        <p14:creationId xmlns:p14="http://schemas.microsoft.com/office/powerpoint/2010/main" val="2798637693"/>
      </p:ext>
    </p:extLst>
  </p:cSld>
  <p:clrMapOvr>
    <a:masterClrMapping/>
  </p:clrMapOvr>
</p:sld>
</file>

<file path=ppt/theme/theme1.xml><?xml version="1.0" encoding="utf-8"?>
<a:theme xmlns:a="http://schemas.openxmlformats.org/drawingml/2006/main" name="UofWaterloo_WhiteBkgrd">
  <a:themeElements>
    <a:clrScheme name="Waterloo2016">
      <a:dk1>
        <a:srgbClr val="000000"/>
      </a:dk1>
      <a:lt1>
        <a:srgbClr val="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484391F9DE884FA18B9093908124AF" ma:contentTypeVersion="16" ma:contentTypeDescription="Create a new document." ma:contentTypeScope="" ma:versionID="4ec83057e8bca97444338d8ca75ee07c">
  <xsd:schema xmlns:xsd="http://www.w3.org/2001/XMLSchema" xmlns:xs="http://www.w3.org/2001/XMLSchema" xmlns:p="http://schemas.microsoft.com/office/2006/metadata/properties" xmlns:ns1="http://schemas.microsoft.com/sharepoint/v3" xmlns:ns3="7a2aba5d-32e6-4b43-8c30-92a2491e7923" xmlns:ns4="fba9a1dc-9159-4576-8076-bda3a0b5e1e8" targetNamespace="http://schemas.microsoft.com/office/2006/metadata/properties" ma:root="true" ma:fieldsID="ea2fab439e298805d24d223f87204afa" ns1:_="" ns3:_="" ns4:_="">
    <xsd:import namespace="http://schemas.microsoft.com/sharepoint/v3"/>
    <xsd:import namespace="7a2aba5d-32e6-4b43-8c30-92a2491e7923"/>
    <xsd:import namespace="fba9a1dc-9159-4576-8076-bda3a0b5e1e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2aba5d-32e6-4b43-8c30-92a2491e79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a9a1dc-9159-4576-8076-bda3a0b5e1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9829BAB-B91B-4374-BF63-C0FEC577CA0D}">
  <ds:schemaRefs>
    <ds:schemaRef ds:uri="http://schemas.microsoft.com/sharepoint/v3/contenttype/forms"/>
  </ds:schemaRefs>
</ds:datastoreItem>
</file>

<file path=customXml/itemProps2.xml><?xml version="1.0" encoding="utf-8"?>
<ds:datastoreItem xmlns:ds="http://schemas.openxmlformats.org/officeDocument/2006/customXml" ds:itemID="{FE45E382-5802-48CE-9CD7-A9093B2C6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2aba5d-32e6-4b43-8c30-92a2491e7923"/>
    <ds:schemaRef ds:uri="fba9a1dc-9159-4576-8076-bda3a0b5e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CFCE69-382F-4DCB-B5E1-9B3B5D47470C}">
  <ds:schemaRefs>
    <ds:schemaRef ds:uri="http://schemas.microsoft.com/sharepoint/v3"/>
    <ds:schemaRef ds:uri="fba9a1dc-9159-4576-8076-bda3a0b5e1e8"/>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a2aba5d-32e6-4b43-8c30-92a2491e7923"/>
    <ds:schemaRef ds:uri="http://www.w3.org/XML/1998/namespac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836</TotalTime>
  <Words>676</Words>
  <Application>Microsoft Office PowerPoint</Application>
  <PresentationFormat>On-screen Show (16:9)</PresentationFormat>
  <Paragraphs>114</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Wingdings</vt:lpstr>
      <vt:lpstr>Calibri</vt:lpstr>
      <vt:lpstr>Noto Sans Symbols</vt:lpstr>
      <vt:lpstr>Verdana</vt:lpstr>
      <vt:lpstr>Arial</vt:lpstr>
      <vt:lpstr>Barlow Condensed</vt:lpstr>
      <vt:lpstr>Georgia</vt:lpstr>
      <vt:lpstr>Times New Roman</vt:lpstr>
      <vt:lpstr>UofWaterloo_WhiteBkgrd</vt:lpstr>
      <vt:lpstr>Electric Aircraft (Cont.)   Presentation to KWRAA - January 2023</vt:lpstr>
      <vt:lpstr>Next step: Velis Electro</vt:lpstr>
      <vt:lpstr>Propulsion system: Propeller, motor, controller, battery packs, controller. POH</vt:lpstr>
      <vt:lpstr>Flaperon =  Flaps + Ailerons</vt:lpstr>
      <vt:lpstr>Velis electrical switches</vt:lpstr>
      <vt:lpstr>EPSI display</vt:lpstr>
      <vt:lpstr>Electric Powered Xenos</vt:lpstr>
      <vt:lpstr>Engineer and E-plane</vt:lpstr>
      <vt:lpstr>Snow Lake Lithium: Anatomy of the world’s first all-electric lithium Mine</vt:lpstr>
      <vt:lpstr>Snow Lake Electric Lithium Mine Manitoba</vt:lpstr>
      <vt:lpstr>PowerPoint Presentation</vt:lpstr>
      <vt:lpstr>PowerPoint Presentation</vt:lpstr>
      <vt:lpstr>PowerPoint Presentation</vt:lpstr>
      <vt:lpstr>PowerPoint Presentation</vt:lpstr>
      <vt:lpstr>ZEROe Airbus</vt:lpstr>
      <vt:lpstr>PowerPoint Presentation</vt:lpstr>
      <vt:lpstr>Next Generation Perception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SUSTAINABILITY</dc:title>
  <dc:creator>Paul Parker</dc:creator>
  <cp:lastModifiedBy>Dan Oldridge</cp:lastModifiedBy>
  <cp:revision>12</cp:revision>
  <dcterms:modified xsi:type="dcterms:W3CDTF">2023-01-15T17:53:39Z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0x01010088484391F9DE884FA18B9093908124AF</vt:lpwstr>
  </property>
</Properties>
</file>